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2"/>
  </p:notesMasterIdLst>
  <p:sldIdLst>
    <p:sldId id="866" r:id="rId2"/>
    <p:sldId id="877" r:id="rId3"/>
    <p:sldId id="786" r:id="rId4"/>
    <p:sldId id="892" r:id="rId5"/>
    <p:sldId id="882" r:id="rId6"/>
    <p:sldId id="875" r:id="rId7"/>
    <p:sldId id="893" r:id="rId8"/>
    <p:sldId id="890" r:id="rId9"/>
    <p:sldId id="887" r:id="rId10"/>
    <p:sldId id="89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752"/>
    <p:restoredTop sz="94082"/>
  </p:normalViewPr>
  <p:slideViewPr>
    <p:cSldViewPr snapToGrid="0">
      <p:cViewPr varScale="1">
        <p:scale>
          <a:sx n="110" d="100"/>
          <a:sy n="110" d="100"/>
        </p:scale>
        <p:origin x="208" y="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13T16:44:19.706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0 6553,'0'5'241,"0"1"-241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13T16:44:46.26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15T20:58:09.994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1 0 24575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17T13:34:51.92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192 379 24575,'0'-5'0,"-1"-1"0,0 1 0,0-1 0,-1 1 0,1 0 0,-1-1 0,-4-8 0,-23-37 0,17 31 0,-27-43 0,-17-32 0,22 14-1365,27 64-5461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17T13:34:53.5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24575,'2'0'0,"0"1"0,-1-1 0,1 1 0,0-1 0,0 1 0,0 0 0,0 0 0,0 0 0,-1 0 0,1 0 0,0 1 0,-1-1 0,1 0 0,-1 1 0,1-1 0,-1 1 0,2 2 0,19 31 0,54 99 0,-47-84 0,-14-27 0,29 35 0,-29-41 0,-2 0 0,0 1 0,18 33 0,14 27-1365,-37-59-5461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13T16:44:19.706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0 6553,'0'5'241,"0"1"-241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13T16:44:46.26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24575,'0'0'-8191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15T20:40:16.811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5 24575,'0'-5'0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15T20:40:24.079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1 24575,'0'0'-8191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15T20:57:51.954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0 24575,'0'0'-8191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15T20:57:58.973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1 24575,'0'0'-8191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15T20:57:59.626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1 24575,'0'0'-8191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15T20:58:09.994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1 0 24575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15T20:58:11.299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1 24575,'0'0'-8191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17T13:34:51.92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192 379 24575,'0'-5'0,"-1"-1"0,0 1 0,0-1 0,-1 1 0,1 0 0,-1-1 0,-4-8 0,-23-37 0,17 31 0,-27-43 0,-17-32 0,22 14-1365,27 64-5461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17T13:34:53.5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24575,'2'0'0,"0"1"0,-1-1 0,1 1 0,0-1 0,0 1 0,0 0 0,0 0 0,0 0 0,-1 0 0,1 0 0,0 1 0,-1-1 0,1 0 0,-1 1 0,1-1 0,-1 1 0,2 2 0,19 31 0,54 99 0,-47-84 0,-14-27 0,29 35 0,-29-41 0,-2 0 0,0 1 0,18 33 0,14 27-1365,-37-59-5461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ABECC6-3940-1B44-8832-A0314838E719}" type="datetimeFigureOut">
              <a:rPr lang="en-US" smtClean="0"/>
              <a:t>9/6/26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A4EF21-7C78-7E4D-9BC9-1DD0689D4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97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AEADCD-B969-4814-80CF-366B468326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F04A4-2569-B4A5-5A31-27C6BC53F9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>
            <a:extLst>
              <a:ext uri="{FF2B5EF4-FFF2-40B4-BE49-F238E27FC236}">
                <a16:creationId xmlns:a16="http://schemas.microsoft.com/office/drawing/2014/main" id="{CAFBBCAC-8011-317D-B81D-D5D8A84862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>
            <a:extLst>
              <a:ext uri="{FF2B5EF4-FFF2-40B4-BE49-F238E27FC236}">
                <a16:creationId xmlns:a16="http://schemas.microsoft.com/office/drawing/2014/main" id="{92D2D35A-BF8E-2EB6-A73D-BE59DD9FBC9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21508" name="Slide Number Placeholder 3">
            <a:extLst>
              <a:ext uri="{FF2B5EF4-FFF2-40B4-BE49-F238E27FC236}">
                <a16:creationId xmlns:a16="http://schemas.microsoft.com/office/drawing/2014/main" id="{EC95B8AE-2C8E-15AA-68B8-62EFD54651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55897D-14A7-417B-BD76-F8E04F5517D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31078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TW" altLang="en-US" dirty="0"/>
              <a:t>一</a:t>
            </a:r>
            <a:endParaRPr lang="en-US" dirty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55897D-14A7-417B-BD76-F8E04F5517D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1348C-5229-D297-06E7-9E1587A40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A8942B26-7063-1437-5A1A-EB397A0B218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1FE40F48-A13F-FEA0-6B8D-0A01727D5A0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Font typeface="Wingdings" pitchFamily="2" charset="2"/>
              <a:buChar char="ü"/>
            </a:pPr>
            <a:endParaRPr lang="en-US" dirty="0"/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id="{D736AD65-6A00-4D5E-35A3-4A68D693BF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AEADCD-B969-4814-80CF-366B468326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50937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3E113-910E-F794-6915-73293A47FB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CF97A8BD-72A7-BCC0-9EC8-7DAEAE8CDD3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B8BDC6B3-2D82-79B3-8345-D5ECAC1020C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Font typeface="Wingdings" pitchFamily="2" charset="2"/>
              <a:buChar char="ü"/>
            </a:pPr>
            <a:endParaRPr lang="en-US" dirty="0"/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id="{37D82A57-0642-AEAE-399A-F65E99B650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AEADCD-B969-4814-80CF-366B468326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12164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A59AE8-8981-3A1C-9624-DB968FF57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C4E7A3AC-2B19-ED37-8CE1-7C2847DBA9E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AFBA6CBD-468F-98CE-C1E9-21E2F4E2139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Font typeface="Wingdings" pitchFamily="2" charset="2"/>
              <a:buChar char="ü"/>
            </a:pPr>
            <a:endParaRPr lang="en-US" dirty="0"/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id="{8DD219D0-6DA7-B981-490A-98283A3305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AEADCD-B969-4814-80CF-366B468326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83455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EAFB2-DADD-A7D4-C0C4-12E25BD125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C3A2F220-B631-572A-CB4D-20EFC6F19F4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C2E784A0-09B2-BFDF-B680-3903457CA50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Font typeface="Wingdings" pitchFamily="2" charset="2"/>
              <a:buChar char="ü"/>
            </a:pPr>
            <a:endParaRPr lang="en-US" dirty="0"/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id="{12DA22E6-A930-569C-D07A-6C24629D06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AEADCD-B969-4814-80CF-366B468326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12104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6F8EB-D62E-FF05-7B15-481E89C19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4C37334E-2640-ABA0-4766-CE7EE880B90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64705EAE-F1B7-B9E7-35D8-5F300743E6D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id="{CE6044A1-DFD8-4140-BC44-38D779EE76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AEADCD-B969-4814-80CF-366B468326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43976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D68640-C283-D224-B5C6-3DF4EE178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41507AC6-0AE2-E93F-889F-E0DF73A0489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6F7AB214-DE76-C4C8-4AD0-C41CDFE5EA8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id="{83CE4C72-06B2-3A47-4113-E8CCFCD412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AEADCD-B969-4814-80CF-366B468326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50379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788BA0-4989-BFB1-32F7-6443A9FFA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0D5C35C7-76BF-CF20-0D30-D844723385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D263DC3A-2026-9C6E-0434-D7AC6FA502D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id="{3D160FE0-A6EC-4F89-6762-53973FE68B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AEADCD-B969-4814-80CF-366B468326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5914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3507-384D-423A-B285-8A997FEDDC34}" type="datetimeFigureOut">
              <a:rPr lang="en-US" smtClean="0"/>
              <a:pPr/>
              <a:t>9/6/26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0E912-941A-4C27-8F47-451172A903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48768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9" name="Rectangle 38"/>
          <p:cNvSpPr/>
          <p:nvPr/>
        </p:nvSpPr>
        <p:spPr>
          <a:xfrm>
            <a:off x="412744" y="680477"/>
            <a:ext cx="6096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40" name="Rectangle 39"/>
          <p:cNvSpPr/>
          <p:nvPr/>
        </p:nvSpPr>
        <p:spPr>
          <a:xfrm>
            <a:off x="358764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41" name="Rectangle 40"/>
          <p:cNvSpPr/>
          <p:nvPr/>
        </p:nvSpPr>
        <p:spPr>
          <a:xfrm>
            <a:off x="333360" y="680477"/>
            <a:ext cx="1219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42" name="Rectangle 41"/>
          <p:cNvSpPr/>
          <p:nvPr/>
        </p:nvSpPr>
        <p:spPr>
          <a:xfrm>
            <a:off x="295691" y="680477"/>
            <a:ext cx="1219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4343400"/>
            <a:ext cx="103632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2834640"/>
            <a:ext cx="103632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56" name="Rectangle 55"/>
          <p:cNvSpPr/>
          <p:nvPr/>
        </p:nvSpPr>
        <p:spPr>
          <a:xfrm>
            <a:off x="340388" y="5047394"/>
            <a:ext cx="97536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65" name="Rectangle 64"/>
          <p:cNvSpPr/>
          <p:nvPr/>
        </p:nvSpPr>
        <p:spPr>
          <a:xfrm>
            <a:off x="340388" y="4796819"/>
            <a:ext cx="97536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66" name="Rectangle 65"/>
          <p:cNvSpPr/>
          <p:nvPr/>
        </p:nvSpPr>
        <p:spPr>
          <a:xfrm>
            <a:off x="340388" y="4637685"/>
            <a:ext cx="97536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67" name="Rectangle 66"/>
          <p:cNvSpPr/>
          <p:nvPr/>
        </p:nvSpPr>
        <p:spPr>
          <a:xfrm>
            <a:off x="340388" y="4542559"/>
            <a:ext cx="97536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</p:spTree>
    <p:extLst>
      <p:ext uri="{BB962C8B-B14F-4D97-AF65-F5344CB8AC3E}">
        <p14:creationId xmlns:p14="http://schemas.microsoft.com/office/powerpoint/2010/main" val="4041743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3507-384D-423A-B285-8A997FEDDC34}" type="datetimeFigureOut">
              <a:rPr lang="en-US" smtClean="0"/>
              <a:pPr/>
              <a:t>9/6/26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0E912-941A-4C27-8F47-451172A9034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518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6438603" y="1073888"/>
            <a:ext cx="5762848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498621" y="0"/>
            <a:ext cx="7352715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6635304" y="1285480"/>
            <a:ext cx="4114800" cy="158496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924800" y="0"/>
            <a:ext cx="3657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7924800" y="4267200"/>
            <a:ext cx="42672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7924800" y="0"/>
            <a:ext cx="18288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7931152" y="4246564"/>
            <a:ext cx="2787649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7924800" y="4267200"/>
            <a:ext cx="2133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7924800" y="1371600"/>
            <a:ext cx="42672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7924800" y="1752600"/>
            <a:ext cx="42672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1320800" y="4267200"/>
            <a:ext cx="660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711200" y="4267200"/>
            <a:ext cx="7112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489099" y="2438400"/>
            <a:ext cx="75184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489099" y="2133600"/>
            <a:ext cx="75184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6096000" y="4267200"/>
            <a:ext cx="18288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536" y="1351672"/>
            <a:ext cx="7624064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3507-384D-423A-B285-8A997FEDDC34}" type="datetimeFigureOut">
              <a:rPr lang="en-US" smtClean="0"/>
              <a:pPr/>
              <a:t>9/6/26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0E912-941A-4C27-8F47-451172A903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84213" y="402265"/>
            <a:ext cx="1133856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536" y="512064"/>
            <a:ext cx="10875264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Rectangle 7"/>
          <p:cNvSpPr/>
          <p:nvPr/>
        </p:nvSpPr>
        <p:spPr>
          <a:xfrm flipH="1">
            <a:off x="495384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9" name="Rectangle 8"/>
          <p:cNvSpPr/>
          <p:nvPr/>
        </p:nvSpPr>
        <p:spPr>
          <a:xfrm flipH="1">
            <a:off x="548145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0" name="Rectangle 9"/>
          <p:cNvSpPr/>
          <p:nvPr/>
        </p:nvSpPr>
        <p:spPr>
          <a:xfrm flipH="1">
            <a:off x="597933" y="680477"/>
            <a:ext cx="1219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Rectangle 10"/>
          <p:cNvSpPr/>
          <p:nvPr/>
        </p:nvSpPr>
        <p:spPr>
          <a:xfrm flipH="1">
            <a:off x="635603" y="680477"/>
            <a:ext cx="1219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2" name="Rectangle 11"/>
          <p:cNvSpPr/>
          <p:nvPr/>
        </p:nvSpPr>
        <p:spPr>
          <a:xfrm>
            <a:off x="667304" y="680477"/>
            <a:ext cx="48768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</p:spTree>
    <p:extLst>
      <p:ext uri="{BB962C8B-B14F-4D97-AF65-F5344CB8AC3E}">
        <p14:creationId xmlns:p14="http://schemas.microsoft.com/office/powerpoint/2010/main" val="1513313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12064"/>
            <a:ext cx="109728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9125" y="17705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7125" y="17705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3507-384D-423A-B285-8A997FEDDC34}" type="datetimeFigureOut">
              <a:rPr lang="en-US" smtClean="0"/>
              <a:pPr/>
              <a:t>9/6/26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0E912-941A-4C27-8F47-451172A9034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92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6"/>
            <a:ext cx="11822773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099" y="512064"/>
            <a:ext cx="103632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09750"/>
            <a:ext cx="5386917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09750"/>
            <a:ext cx="5389033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459037"/>
            <a:ext cx="5386917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59037"/>
            <a:ext cx="5389033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3507-384D-423A-B285-8A997FEDDC34}" type="datetimeFigureOut">
              <a:rPr lang="en-US" smtClean="0"/>
              <a:pPr/>
              <a:t>9/6/26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0E912-941A-4C27-8F47-451172A903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17053" y="680477"/>
            <a:ext cx="6096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7" name="Rectangle 16"/>
          <p:cNvSpPr/>
          <p:nvPr/>
        </p:nvSpPr>
        <p:spPr>
          <a:xfrm>
            <a:off x="63073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8" name="Rectangle 17"/>
          <p:cNvSpPr/>
          <p:nvPr/>
        </p:nvSpPr>
        <p:spPr>
          <a:xfrm>
            <a:off x="37669" y="680477"/>
            <a:ext cx="1219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1219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0" name="Rectangle 19"/>
          <p:cNvSpPr/>
          <p:nvPr/>
        </p:nvSpPr>
        <p:spPr>
          <a:xfrm flipH="1">
            <a:off x="199693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1" name="Rectangle 20"/>
          <p:cNvSpPr/>
          <p:nvPr/>
        </p:nvSpPr>
        <p:spPr>
          <a:xfrm flipH="1">
            <a:off x="252455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2" name="Rectangle 21"/>
          <p:cNvSpPr/>
          <p:nvPr/>
        </p:nvSpPr>
        <p:spPr>
          <a:xfrm flipH="1">
            <a:off x="302243" y="680477"/>
            <a:ext cx="1219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9" name="Rectangle 28"/>
          <p:cNvSpPr/>
          <p:nvPr/>
        </p:nvSpPr>
        <p:spPr>
          <a:xfrm flipH="1">
            <a:off x="339912" y="680477"/>
            <a:ext cx="1219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0" name="Rectangle 29"/>
          <p:cNvSpPr/>
          <p:nvPr/>
        </p:nvSpPr>
        <p:spPr>
          <a:xfrm>
            <a:off x="371613" y="680477"/>
            <a:ext cx="48768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</p:spTree>
    <p:extLst>
      <p:ext uri="{BB962C8B-B14F-4D97-AF65-F5344CB8AC3E}">
        <p14:creationId xmlns:p14="http://schemas.microsoft.com/office/powerpoint/2010/main" val="1201753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12064"/>
            <a:ext cx="103632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3507-384D-423A-B285-8A997FEDDC34}" type="datetimeFigureOut">
              <a:rPr lang="en-US" smtClean="0"/>
              <a:pPr/>
              <a:t>9/6/26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0E912-941A-4C27-8F47-451172A9034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721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3507-384D-423A-B285-8A997FEDDC34}" type="datetimeFigureOut">
              <a:rPr lang="en-US" smtClean="0"/>
              <a:pPr/>
              <a:t>9/6/26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0E912-941A-4C27-8F47-451172A9034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5239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109728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435100"/>
            <a:ext cx="33528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0" y="1435100"/>
            <a:ext cx="73152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3507-384D-423A-B285-8A997FEDDC34}" type="datetimeFigureOut">
              <a:rPr lang="en-US" smtClean="0"/>
              <a:pPr/>
              <a:t>9/6/26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0E912-941A-4C27-8F47-451172A9034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420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90709" y="0"/>
            <a:ext cx="1170432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484260" y="1885028"/>
            <a:ext cx="11710163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11374903" y="1197789"/>
            <a:ext cx="132763" cy="171288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1219200" y="441252"/>
            <a:ext cx="9144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90709" y="1893781"/>
            <a:ext cx="1170432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1219200" y="1150144"/>
            <a:ext cx="9144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11578103" y="1350189"/>
            <a:ext cx="132763" cy="171288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11115579" y="1453352"/>
            <a:ext cx="132763" cy="171288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636000" y="55499"/>
            <a:ext cx="2844800" cy="365125"/>
          </a:xfrm>
        </p:spPr>
        <p:txBody>
          <a:bodyPr/>
          <a:lstStyle/>
          <a:p>
            <a:fld id="{C7513507-384D-423A-B285-8A997FEDDC34}" type="datetimeFigureOut">
              <a:rPr lang="en-US" smtClean="0"/>
              <a:pPr/>
              <a:t>9/6/26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19200" y="55499"/>
            <a:ext cx="7416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480800" y="55499"/>
            <a:ext cx="609600" cy="365125"/>
          </a:xfrm>
        </p:spPr>
        <p:txBody>
          <a:bodyPr/>
          <a:lstStyle/>
          <a:p>
            <a:fld id="{FCA0E912-941A-4C27-8F47-451172A9034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226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3507-384D-423A-B285-8A997FEDDC34}" type="datetimeFigureOut">
              <a:rPr lang="en-US" smtClean="0"/>
              <a:pPr/>
              <a:t>9/6/26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0E912-941A-4C27-8F47-451172A9034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844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641600" cy="5851525"/>
          </a:xfrm>
        </p:spPr>
        <p:txBody>
          <a:bodyPr vert="eaVert"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274639"/>
            <a:ext cx="78232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3507-384D-423A-B285-8A997FEDDC34}" type="datetimeFigureOut">
              <a:rPr lang="en-US" smtClean="0"/>
              <a:pPr/>
              <a:t>9/6/26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0E912-941A-4C27-8F47-451172A9034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218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48768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Rectangle 7"/>
          <p:cNvSpPr/>
          <p:nvPr/>
        </p:nvSpPr>
        <p:spPr>
          <a:xfrm>
            <a:off x="340388" y="5047394"/>
            <a:ext cx="97536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>
          <a:xfrm>
            <a:off x="340388" y="4796819"/>
            <a:ext cx="97536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Rectangle 9"/>
          <p:cNvSpPr/>
          <p:nvPr/>
        </p:nvSpPr>
        <p:spPr>
          <a:xfrm>
            <a:off x="340388" y="4637685"/>
            <a:ext cx="97536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Rectangle 10"/>
          <p:cNvSpPr/>
          <p:nvPr/>
        </p:nvSpPr>
        <p:spPr>
          <a:xfrm>
            <a:off x="340388" y="4542559"/>
            <a:ext cx="97536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2" name="Rectangle 11"/>
          <p:cNvSpPr/>
          <p:nvPr/>
        </p:nvSpPr>
        <p:spPr>
          <a:xfrm>
            <a:off x="412744" y="680477"/>
            <a:ext cx="6096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5" name="Rectangle 14"/>
          <p:cNvSpPr/>
          <p:nvPr/>
        </p:nvSpPr>
        <p:spPr>
          <a:xfrm>
            <a:off x="358764" y="680477"/>
            <a:ext cx="36576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6" name="Rectangle 15"/>
          <p:cNvSpPr/>
          <p:nvPr/>
        </p:nvSpPr>
        <p:spPr>
          <a:xfrm>
            <a:off x="333360" y="680477"/>
            <a:ext cx="1219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7" name="Rectangle 16"/>
          <p:cNvSpPr/>
          <p:nvPr/>
        </p:nvSpPr>
        <p:spPr>
          <a:xfrm>
            <a:off x="295691" y="680477"/>
            <a:ext cx="1219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1219200" y="512064"/>
            <a:ext cx="103632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219200" y="1783560"/>
            <a:ext cx="10363200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636000" y="6416676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C7513507-384D-423A-B285-8A997FEDDC34}" type="datetimeFigureOut">
              <a:rPr lang="en-US" smtClean="0"/>
              <a:pPr/>
              <a:t>9/6/26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19200" y="6416676"/>
            <a:ext cx="74168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1480800" y="6416676"/>
            <a:ext cx="609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FCA0E912-941A-4C27-8F47-451172A9034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0256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51" Type="http://schemas.openxmlformats.org/officeDocument/2006/relationships/image" Target="../media/image6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customXml" Target="../ink/ink2.xml"/><Relationship Id="rId52" Type="http://schemas.openxmlformats.org/officeDocument/2006/relationships/customXml" Target="../ink/ink5.xml"/><Relationship Id="rId65" Type="http://schemas.openxmlformats.org/officeDocument/2006/relationships/image" Target="../media/image7.png"/><Relationship Id="rId4" Type="http://schemas.openxmlformats.org/officeDocument/2006/relationships/image" Target="../media/image8.png"/><Relationship Id="rId9" Type="http://schemas.openxmlformats.org/officeDocument/2006/relationships/customXml" Target="../ink/ink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customXml" Target="../ink/ink12.xml"/><Relationship Id="rId3" Type="http://schemas.openxmlformats.org/officeDocument/2006/relationships/customXml" Target="../ink/ink6.xml"/><Relationship Id="rId55" Type="http://schemas.openxmlformats.org/officeDocument/2006/relationships/image" Target="../media/image6.png"/><Relationship Id="rId7" Type="http://schemas.openxmlformats.org/officeDocument/2006/relationships/customXml" Target="../ink/ink8.xml"/><Relationship Id="rId12" Type="http://schemas.openxmlformats.org/officeDocument/2006/relationships/customXml" Target="../ink/ink11.xml"/><Relationship Id="rId2" Type="http://schemas.openxmlformats.org/officeDocument/2006/relationships/notesSlide" Target="../notesSlides/notesSlide7.xml"/><Relationship Id="rId16" Type="http://schemas.openxmlformats.org/officeDocument/2006/relationships/customXml" Target="../ink/ink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customXml" Target="../ink/ink10.xml"/><Relationship Id="rId5" Type="http://schemas.openxmlformats.org/officeDocument/2006/relationships/customXml" Target="../ink/ink7.xml"/><Relationship Id="rId15" Type="http://schemas.openxmlformats.org/officeDocument/2006/relationships/customXml" Target="../ink/ink14.xml"/><Relationship Id="rId10" Type="http://schemas.openxmlformats.org/officeDocument/2006/relationships/image" Target="../media/image10.png"/><Relationship Id="rId65" Type="http://schemas.openxmlformats.org/officeDocument/2006/relationships/image" Target="../media/image7.png"/><Relationship Id="rId4" Type="http://schemas.openxmlformats.org/officeDocument/2006/relationships/image" Target="../media/image8.png"/><Relationship Id="rId9" Type="http://schemas.openxmlformats.org/officeDocument/2006/relationships/customXml" Target="../ink/ink9.xml"/><Relationship Id="rId14" Type="http://schemas.openxmlformats.org/officeDocument/2006/relationships/customXml" Target="../ink/ink13.xml"/><Relationship Id="rId56" Type="http://schemas.openxmlformats.org/officeDocument/2006/relationships/customXml" Target="../ink/ink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1524000" y="457200"/>
            <a:ext cx="9144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9525" lvl="2" indent="-995363" defTabSz="457200" eaLnBrk="0" hangingPunct="0">
              <a:spcBef>
                <a:spcPts val="600"/>
              </a:spcBef>
            </a:pPr>
            <a:r>
              <a:rPr lang="en-US" altLang="zh-TW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華康古印體" pitchFamily="65" charset="-120"/>
                <a:ea typeface="華康古印體" pitchFamily="65" charset="-120"/>
                <a:cs typeface="華康楷書體W7" pitchFamily="65" charset="-120"/>
              </a:rPr>
              <a:t>		</a:t>
            </a:r>
            <a:endParaRPr lang="en-US" altLang="zh-TW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華康楷書體W3" pitchFamily="65" charset="-120"/>
              <a:ea typeface="華康楷書體W3" pitchFamily="65" charset="-120"/>
              <a:cs typeface="華康楷書體W3" pitchFamily="65" charset="-120"/>
            </a:endParaRPr>
          </a:p>
          <a:p>
            <a:pPr marL="1279525" lvl="2" indent="-995363" defTabSz="457200" eaLnBrk="0" hangingPunct="0">
              <a:spcBef>
                <a:spcPts val="600"/>
              </a:spcBef>
            </a:pPr>
            <a:r>
              <a:rPr lang="en-US" altLang="zh-TW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華康古印體" pitchFamily="65" charset="-120"/>
                <a:ea typeface="華康古印體" pitchFamily="65" charset="-120"/>
                <a:cs typeface="華康楷書體W7" pitchFamily="65" charset="-120"/>
              </a:rPr>
              <a:t>            </a:t>
            </a:r>
            <a:r>
              <a:rPr lang="en-US" altLang="zh-TW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華康古印體" pitchFamily="65" charset="-120"/>
                <a:ea typeface="華康古印體" pitchFamily="65" charset="-120"/>
                <a:cs typeface="華康楷書體W7" pitchFamily="65" charset="-120"/>
              </a:rPr>
              <a:t>【</a:t>
            </a:r>
            <a:r>
              <a:rPr lang="zh-TW" altLang="en-US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華康古印體" pitchFamily="65" charset="-120"/>
                <a:ea typeface="華康古印體" pitchFamily="65" charset="-120"/>
                <a:cs typeface="華康楷書體W7" pitchFamily="65" charset="-120"/>
              </a:rPr>
              <a:t>只有葉子？</a:t>
            </a:r>
            <a:r>
              <a:rPr lang="en-US" altLang="zh-TW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古印體" pitchFamily="65" charset="-120"/>
                <a:ea typeface="華康古印體" pitchFamily="65" charset="-120"/>
                <a:cs typeface="華康楷書體W7" pitchFamily="65" charset="-120"/>
              </a:rPr>
              <a:t>】</a:t>
            </a:r>
          </a:p>
          <a:p>
            <a:pPr marL="1279525" lvl="2" indent="-995363" defTabSz="457200" eaLnBrk="0" hangingPunct="0">
              <a:spcBef>
                <a:spcPts val="600"/>
              </a:spcBef>
            </a:pPr>
            <a:r>
              <a:rPr lang="en-US" altLang="zh-TW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古印體" pitchFamily="65" charset="-120"/>
                <a:ea typeface="華康古印體" pitchFamily="65" charset="-120"/>
                <a:cs typeface="華康楷書體W7" pitchFamily="65" charset="-120"/>
              </a:rPr>
              <a:t>            </a:t>
            </a:r>
            <a:r>
              <a:rPr lang="zh-TW" altLang="en-US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華康古印體" pitchFamily="65" charset="-120"/>
                <a:ea typeface="華康古印體" pitchFamily="65" charset="-120"/>
                <a:cs typeface="華康楷書體W7" pitchFamily="65" charset="-120"/>
              </a:rPr>
              <a:t>馬太福音二十一</a:t>
            </a:r>
            <a:r>
              <a:rPr lang="en-US" altLang="zh-TW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華康古印體" pitchFamily="65" charset="-120"/>
                <a:cs typeface="Times New Roman" pitchFamily="18" charset="0"/>
              </a:rPr>
              <a:t>12</a:t>
            </a:r>
            <a:r>
              <a:rPr lang="zh-TW" altLang="en-US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華康古印體" pitchFamily="65" charset="-120"/>
                <a:cs typeface="Times New Roman" pitchFamily="18" charset="0"/>
              </a:rPr>
              <a:t>～</a:t>
            </a:r>
            <a:r>
              <a:rPr lang="en-US" altLang="zh-TW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華康古印體" pitchFamily="65" charset="-120"/>
                <a:cs typeface="Times New Roman" pitchFamily="18" charset="0"/>
              </a:rPr>
              <a:t>22</a:t>
            </a:r>
            <a:endParaRPr lang="en-US" altLang="zh-TW" sz="4000" dirty="0">
              <a:solidFill>
                <a:srgbClr val="FFFFFF"/>
              </a:solidFill>
              <a:latin typeface="Times New Roman" pitchFamily="18" charset="0"/>
              <a:ea typeface="華康特粗楷體" pitchFamily="65" charset="-120"/>
              <a:cs typeface="Times New Roman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2D622D-0DC0-3A5E-B4B3-C20679625C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3276601"/>
            <a:ext cx="3486150" cy="26003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5402F-5C5C-8088-3744-5B0F102CD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2">
            <a:extLst>
              <a:ext uri="{FF2B5EF4-FFF2-40B4-BE49-F238E27FC236}">
                <a16:creationId xmlns:a16="http://schemas.microsoft.com/office/drawing/2014/main" id="{6BD9F887-B44B-6CED-B644-12401F6FAF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"/>
            <a:ext cx="9144000" cy="6740307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457200"/>
            <a:r>
              <a:rPr lang="en-US" altLang="zh-TW" sz="3600" dirty="0"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  『</a:t>
            </a:r>
            <a:r>
              <a:rPr lang="zh-TW" altLang="en-US" sz="3600" dirty="0"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耶穌進了神的殿，趕出殿裏一切作買賣的人，推倒兌換銀錢之人的桌子，和賣鴿子之人的凳子。對他們說，經上記著說，我的殿必稱為禱告的殿，你們倒使他成為賊窩了。在殿裏有瞎子瘸子，到耶穌跟前。他就治好了他們。祭司長和文士，看見耶穌所行的奇事，又見小孩子在殿裏喊著說，和散那歸於大衛的子孫，就甚惱怒。對他說，這些人所說的，你聽見了麼。耶穌說，是的，經上說，你從嬰孩和吃奶的口中，完全了讚美的話。你們沒有念過麼？於是離開他們，出城到伯大尼去，在那裏住宿。</a:t>
            </a:r>
            <a:r>
              <a:rPr lang="en-US" altLang="zh-TW" sz="3600" dirty="0"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』 </a:t>
            </a:r>
            <a:r>
              <a:rPr lang="en-US" altLang="zh-TW" sz="3600" dirty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                                          </a:t>
            </a:r>
            <a:endParaRPr lang="zh-TW" altLang="en-US" sz="3600" dirty="0">
              <a:ln>
                <a:solidFill>
                  <a:srgbClr val="FFFFFF"/>
                </a:solidFill>
              </a:ln>
              <a:solidFill>
                <a:srgbClr val="FFFFFF"/>
              </a:solidFill>
              <a:latin typeface="華康楷書體W3" pitchFamily="65" charset="-120"/>
              <a:ea typeface="華康楷書體W3" pitchFamily="65" charset="-120"/>
              <a:cs typeface="華康楷書體W3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82170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2"/>
          <p:cNvSpPr txBox="1">
            <a:spLocks noChangeArrowheads="1"/>
          </p:cNvSpPr>
          <p:nvPr/>
        </p:nvSpPr>
        <p:spPr bwMode="auto">
          <a:xfrm>
            <a:off x="1524000" y="1"/>
            <a:ext cx="9144000" cy="6263253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457200"/>
            <a:r>
              <a:rPr lang="en-US" altLang="zh-TW" sz="3600" dirty="0"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  『</a:t>
            </a:r>
            <a:r>
              <a:rPr lang="zh-TW" altLang="en-US" sz="3600" dirty="0"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早晨回城的時候，他餓了。看見路旁有一棵無花果樹，就走到跟前，在樹上找不著甚麼，不過有葉子。就對樹說，從今以後，你永不結果子。那無花果樹就立刻枯乾了。門徒看見了，便希奇說，無花果樹怎麼立刻枯乾了呢？耶穌回答說，我實在告訴你們，你們若有信心，不疑惑，不但能行無花果樹上所行的事，就是對這座山說，你挪開此地，投在海裏，也必成就。你們禱告，無論求甚麼，只要信，就必得著。</a:t>
            </a:r>
            <a:r>
              <a:rPr lang="en-US" altLang="zh-TW" sz="3600" dirty="0"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』</a:t>
            </a:r>
          </a:p>
          <a:p>
            <a:pPr defTabSz="457200">
              <a:spcBef>
                <a:spcPts val="600"/>
              </a:spcBef>
              <a:spcAft>
                <a:spcPts val="600"/>
              </a:spcAft>
            </a:pPr>
            <a:r>
              <a:rPr lang="en-US" altLang="zh-TW" sz="3600" dirty="0"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              〔</a:t>
            </a:r>
            <a:r>
              <a:rPr lang="zh-TW" altLang="en-US" sz="3600" dirty="0"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馬太福音二十一</a:t>
            </a:r>
            <a:r>
              <a:rPr lang="en-US" altLang="zh-TW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" pitchFamily="65" charset="-120"/>
                <a:cs typeface="Times New Roman" panose="02020603050405020304" pitchFamily="18" charset="0"/>
              </a:rPr>
              <a:t>12</a:t>
            </a:r>
            <a:r>
              <a:rPr lang="zh-TW" alt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" pitchFamily="65" charset="-120"/>
                <a:cs typeface="Times New Roman" panose="02020603050405020304" pitchFamily="18" charset="0"/>
              </a:rPr>
              <a:t>～</a:t>
            </a:r>
            <a:r>
              <a:rPr lang="en-US" altLang="zh-TW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" pitchFamily="65" charset="-120"/>
                <a:cs typeface="Times New Roman" panose="02020603050405020304" pitchFamily="18" charset="0"/>
              </a:rPr>
              <a:t>22</a:t>
            </a:r>
            <a:r>
              <a:rPr lang="en-US" altLang="zh-TW" sz="3600" dirty="0"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〕 </a:t>
            </a:r>
            <a:r>
              <a:rPr lang="en-US" altLang="zh-TW" sz="3600" dirty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                                          </a:t>
            </a:r>
            <a:endParaRPr lang="zh-TW" altLang="en-US" sz="3600" dirty="0">
              <a:ln>
                <a:solidFill>
                  <a:srgbClr val="FFFFFF"/>
                </a:solidFill>
              </a:ln>
              <a:solidFill>
                <a:srgbClr val="FFFFFF"/>
              </a:solidFill>
              <a:latin typeface="華康楷書體W3" pitchFamily="65" charset="-120"/>
              <a:ea typeface="華康楷書體W3" pitchFamily="65" charset="-120"/>
              <a:cs typeface="華康楷書體W3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620E20-36EC-2BCC-B19F-B65BD668E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Text Box 4">
            <a:extLst>
              <a:ext uri="{FF2B5EF4-FFF2-40B4-BE49-F238E27FC236}">
                <a16:creationId xmlns:a16="http://schemas.microsoft.com/office/drawing/2014/main" id="{2B442DCF-1A0C-B468-B4EC-9E60B8BF19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0"/>
            <a:ext cx="9144000" cy="810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95288" indent="-336550" defTabSz="457200">
              <a:lnSpc>
                <a:spcPct val="150000"/>
              </a:lnSpc>
              <a:spcAft>
                <a:spcPts val="600"/>
              </a:spcAft>
              <a:buFont typeface="+mj-lt"/>
              <a:buAutoNum type="romanUcPeriod"/>
            </a:pPr>
            <a:r>
              <a:rPr lang="zh-TW" altLang="en-US" sz="3600" u="sng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兩件事情，一個中心</a:t>
            </a: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 〔</a:t>
            </a: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二十一</a:t>
            </a:r>
            <a:r>
              <a:rPr lang="en-US" altLang="zh-TW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</a:rPr>
              <a:t>12</a:t>
            </a:r>
            <a:r>
              <a:rPr lang="zh-TW" alt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</a:rPr>
              <a:t>～</a:t>
            </a:r>
            <a:r>
              <a:rPr lang="en-US" altLang="zh-TW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</a:rPr>
              <a:t>22</a:t>
            </a: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〕</a:t>
            </a:r>
          </a:p>
          <a:p>
            <a:pPr marL="514350" indent="-514350" defTabSz="457200">
              <a:spcAft>
                <a:spcPts val="600"/>
              </a:spcAft>
              <a:buFont typeface="+mj-lt"/>
              <a:buAutoNum type="alphaUcPeriod"/>
            </a:pPr>
            <a:r>
              <a:rPr lang="zh-TW" altLang="en-US" sz="3600" u="sng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耶穌潔淨聖殿，咒詛無果子的無花果樹</a:t>
            </a:r>
            <a:endParaRPr lang="en-US" altLang="zh-TW" sz="3600" dirty="0">
              <a:solidFill>
                <a:srgbClr val="FFFFFF"/>
              </a:solidFill>
              <a:latin typeface="華康楷書體W3(P)" panose="03000300000000000000" pitchFamily="66" charset="-128"/>
              <a:ea typeface="華康楷書體W3(P)" panose="03000300000000000000" pitchFamily="66" charset="-128"/>
              <a:cs typeface="華康楷書體W3(P)" panose="03000300000000000000" pitchFamily="66" charset="-128"/>
            </a:endParaRPr>
          </a:p>
          <a:p>
            <a:pPr marL="53975" lvl="2" indent="4763" defTabSz="457200">
              <a:spcAft>
                <a:spcPts val="600"/>
              </a:spcAft>
              <a:buFont typeface="Arial" pitchFamily="34" charset="0"/>
              <a:buChar char="•"/>
              <a:tabLst>
                <a:tab pos="290513" algn="l"/>
              </a:tabLst>
            </a:pP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 </a:t>
            </a: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馬太福音書卷主題：</a:t>
            </a:r>
            <a:r>
              <a:rPr lang="en-US" altLang="zh-TW" sz="3600" dirty="0"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『</a:t>
            </a:r>
            <a:r>
              <a:rPr lang="zh-TW" altLang="en-US" sz="3600" dirty="0"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天國君王耶穌基督</a:t>
            </a:r>
            <a:r>
              <a:rPr lang="en-US" altLang="zh-TW" sz="3600" dirty="0"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』</a:t>
            </a:r>
          </a:p>
          <a:p>
            <a:pPr marL="55563" lvl="2" indent="-1588" defTabSz="457200">
              <a:spcAft>
                <a:spcPts val="600"/>
              </a:spcAft>
              <a:buFont typeface="Wingdings" panose="05000000000000000000" pitchFamily="2" charset="2"/>
              <a:buChar char="Ø"/>
              <a:tabLst>
                <a:tab pos="290513" algn="l"/>
              </a:tabLst>
            </a:pP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 書卷結講：耶穌的家譜</a:t>
            </a: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〔1:</a:t>
            </a:r>
            <a:r>
              <a:rPr lang="zh-TW" alt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</a:rPr>
              <a:t> </a:t>
            </a: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〕</a:t>
            </a: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，天國子民質素</a:t>
            </a: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〔2:</a:t>
            </a:r>
            <a:r>
              <a:rPr lang="zh-TW" alt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</a:rPr>
              <a:t> ～</a:t>
            </a:r>
            <a:r>
              <a:rPr lang="en-US" altLang="zh-TW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</a:rPr>
              <a:t>13:</a:t>
            </a: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〕</a:t>
            </a: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，天國比喻</a:t>
            </a: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〔14:〕</a:t>
            </a: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，外面裏面</a:t>
            </a: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〔15:</a:t>
            </a:r>
            <a:r>
              <a:rPr lang="zh-TW" alt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</a:rPr>
              <a:t> ～</a:t>
            </a:r>
            <a:r>
              <a:rPr lang="en-US" altLang="zh-TW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</a:rPr>
              <a:t>18:</a:t>
            </a: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〕</a:t>
            </a: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，天國倫理</a:t>
            </a: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〔18:</a:t>
            </a:r>
            <a:r>
              <a:rPr lang="zh-TW" alt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</a:rPr>
              <a:t> ～</a:t>
            </a:r>
            <a:r>
              <a:rPr lang="en-US" altLang="zh-TW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</a:rPr>
              <a:t>19:</a:t>
            </a: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〕</a:t>
            </a: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，天國降臨</a:t>
            </a: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〔20:</a:t>
            </a:r>
            <a:r>
              <a:rPr lang="zh-TW" alt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</a:rPr>
              <a:t> ～</a:t>
            </a:r>
            <a:r>
              <a:rPr lang="en-US" altLang="zh-TW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</a:rPr>
              <a:t>25:</a:t>
            </a: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〕</a:t>
            </a: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，天國的成全與大使命</a:t>
            </a: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〔26:</a:t>
            </a:r>
            <a:r>
              <a:rPr lang="zh-TW" alt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</a:rPr>
              <a:t> ～</a:t>
            </a:r>
            <a:r>
              <a:rPr lang="en-US" altLang="zh-TW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</a:rPr>
              <a:t>28:</a:t>
            </a: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〕</a:t>
            </a: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。</a:t>
            </a:r>
            <a:endParaRPr lang="en-US" altLang="zh-TW" sz="3600" dirty="0">
              <a:solidFill>
                <a:srgbClr val="FFFFFF"/>
              </a:solidFill>
              <a:latin typeface="華康楷書體W3(P)" panose="03000300000000000000" pitchFamily="66" charset="-128"/>
              <a:ea typeface="華康楷書體W3(P)" panose="03000300000000000000" pitchFamily="66" charset="-128"/>
              <a:cs typeface="華康楷書體W3(P)" panose="03000300000000000000" pitchFamily="66" charset="-128"/>
            </a:endParaRPr>
          </a:p>
          <a:p>
            <a:pPr marL="0" lvl="2" defTabSz="457200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166688" algn="l"/>
              </a:tabLst>
            </a:pPr>
            <a:r>
              <a:rPr lang="zh-TW" altLang="en-US" sz="3600" dirty="0"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潔淨聖殿，無花果樹枯乾。為何作者把這兩件事記載在書卷這裏？與書卷主題有何關係？</a:t>
            </a:r>
            <a:endParaRPr lang="en-US" altLang="zh-TW" sz="3600" dirty="0">
              <a:solidFill>
                <a:srgbClr val="FFFFFF"/>
              </a:solidFill>
              <a:latin typeface="華康楷書體W3" pitchFamily="65" charset="-120"/>
              <a:ea typeface="華康楷書體W3" pitchFamily="65" charset="-120"/>
              <a:cs typeface="華康楷書體W3" pitchFamily="65" charset="-120"/>
            </a:endParaRPr>
          </a:p>
          <a:p>
            <a:pPr marL="346075" lvl="2" indent="-346075" defTabSz="457200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166688" algn="l"/>
              </a:tabLst>
            </a:pPr>
            <a:r>
              <a:rPr lang="zh-TW" altLang="en-US" sz="3600" dirty="0"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釋經原則：書卷主題下解經，上下文</a:t>
            </a:r>
            <a:endParaRPr lang="en-US" altLang="zh-TW" sz="3600" dirty="0">
              <a:solidFill>
                <a:srgbClr val="FFFFFF"/>
              </a:solidFill>
              <a:latin typeface="華康楷書體W3(P)" panose="03000300000000000000" pitchFamily="66" charset="-128"/>
              <a:ea typeface="華康楷書體W3(P)" panose="03000300000000000000" pitchFamily="66" charset="-128"/>
              <a:cs typeface="華康楷書體W3(P)" panose="03000300000000000000" pitchFamily="66" charset="-128"/>
            </a:endParaRPr>
          </a:p>
          <a:p>
            <a:pPr marL="0" lvl="2" defTabSz="457200">
              <a:spcAft>
                <a:spcPts val="600"/>
              </a:spcAft>
              <a:tabLst>
                <a:tab pos="166688" algn="l"/>
              </a:tabLst>
            </a:pPr>
            <a:endParaRPr lang="en-US" altLang="zh-TW" sz="3600" dirty="0">
              <a:solidFill>
                <a:srgbClr val="FFFFFF"/>
              </a:solidFill>
              <a:latin typeface="Times New Roman" panose="02020603050405020304" pitchFamily="18" charset="0"/>
              <a:ea typeface="華康楷書體W3(P)" panose="03000300000000000000" pitchFamily="66" charset="-128"/>
              <a:cs typeface="Times New Roman" panose="02020603050405020304" pitchFamily="18" charset="0"/>
            </a:endParaRPr>
          </a:p>
          <a:p>
            <a:pPr marL="568325" lvl="2" indent="-514350" defTabSz="457200">
              <a:spcAft>
                <a:spcPts val="600"/>
              </a:spcAft>
              <a:buFont typeface="+mj-lt"/>
              <a:buAutoNum type="alphaLcParenR"/>
              <a:tabLst>
                <a:tab pos="290513" algn="l"/>
              </a:tabLst>
            </a:pPr>
            <a:endParaRPr lang="en-US" altLang="zh-TW" sz="3600" dirty="0">
              <a:solidFill>
                <a:srgbClr val="FFFFFF"/>
              </a:solidFill>
              <a:latin typeface="華康楷書體W3(P)" panose="03000300000000000000" pitchFamily="66" charset="-128"/>
              <a:ea typeface="華康楷書體W3(P)" panose="03000300000000000000" pitchFamily="66" charset="-128"/>
              <a:cs typeface="華康楷書體W3(P)" panose="03000300000000000000" pitchFamily="66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2013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7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7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8380DA-EDA6-AE70-199B-A3175207C7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Text Box 4">
            <a:extLst>
              <a:ext uri="{FF2B5EF4-FFF2-40B4-BE49-F238E27FC236}">
                <a16:creationId xmlns:a16="http://schemas.microsoft.com/office/drawing/2014/main" id="{4AC7FC42-E0A1-5606-6E6E-8BB2F83EBB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1477" y="0"/>
            <a:ext cx="9126523" cy="6978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03225" indent="-403225" defTabSz="457200">
              <a:buFont typeface="+mj-lt"/>
              <a:buAutoNum type="alphaUcPeriod" startAt="2"/>
            </a:pP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 </a:t>
            </a:r>
            <a:r>
              <a:rPr lang="zh-TW" altLang="en-US" sz="3600" u="sng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上下文</a:t>
            </a:r>
            <a:endParaRPr lang="en-US" altLang="zh-TW" sz="3600" dirty="0">
              <a:solidFill>
                <a:srgbClr val="FFFFFF"/>
              </a:solidFill>
              <a:latin typeface="Times New Roman" panose="02020603050405020304" pitchFamily="18" charset="0"/>
              <a:ea typeface="華康楷書體W3(P)" panose="03000300000000000000" pitchFamily="66" charset="-128"/>
              <a:cs typeface="Times New Roman" panose="02020603050405020304" pitchFamily="18" charset="0"/>
            </a:endParaRPr>
          </a:p>
          <a:p>
            <a:pPr marL="341313" lvl="2" indent="-341313" defTabSz="457200">
              <a:buFont typeface="+mj-lt"/>
              <a:buAutoNum type="arabicPeriod"/>
              <a:tabLst>
                <a:tab pos="290513" algn="l"/>
              </a:tabLst>
            </a:pP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 </a:t>
            </a: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上文</a:t>
            </a: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〔</a:t>
            </a: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二十一</a:t>
            </a:r>
            <a:r>
              <a:rPr lang="en-US" altLang="zh-TW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</a:rPr>
              <a:t>1</a:t>
            </a:r>
            <a:r>
              <a:rPr lang="zh-TW" alt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" pitchFamily="65" charset="-120"/>
                <a:cs typeface="Times New Roman" panose="02020603050405020304" pitchFamily="18" charset="0"/>
              </a:rPr>
              <a:t>～</a:t>
            </a:r>
            <a:r>
              <a:rPr lang="en-US" altLang="zh-TW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</a:rPr>
              <a:t>11</a:t>
            </a:r>
            <a:r>
              <a:rPr lang="en-US" altLang="zh-TW" sz="3600" dirty="0">
                <a:solidFill>
                  <a:prstClr val="white"/>
                </a:solidFill>
                <a:latin typeface="Corbel"/>
                <a:ea typeface="新細明體" panose="02020500000000000000" pitchFamily="18" charset="-120"/>
              </a:rPr>
              <a:t>〕</a:t>
            </a: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 ：</a:t>
            </a:r>
            <a:r>
              <a:rPr lang="en-US" altLang="zh-TW" sz="3600" dirty="0"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 『</a:t>
            </a: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看哪，你的王來到你這裏，是溫柔的，又騎著驢，就是騎著驢駒子。</a:t>
            </a:r>
            <a:r>
              <a:rPr lang="en-US" altLang="zh-TW" sz="3600" dirty="0"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』 </a:t>
            </a: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〔</a:t>
            </a: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參撒迦利亞九</a:t>
            </a:r>
            <a:r>
              <a:rPr lang="en-US" altLang="zh-TW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" pitchFamily="65" charset="-120"/>
                <a:cs typeface="Times New Roman" panose="02020603050405020304" pitchFamily="18" charset="0"/>
              </a:rPr>
              <a:t>9 </a:t>
            </a: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〕</a:t>
            </a:r>
          </a:p>
          <a:p>
            <a:pPr marL="858838" lvl="2" indent="-55563" defTabSz="457200">
              <a:spcAft>
                <a:spcPts val="600"/>
              </a:spcAft>
              <a:buFont typeface="Wingdings" panose="05000000000000000000" pitchFamily="2" charset="2"/>
              <a:buChar char="¬"/>
              <a:tabLst>
                <a:tab pos="290513" algn="l"/>
              </a:tabLst>
            </a:pP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耶穌潔淨聖殿 </a:t>
            </a: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〔</a:t>
            </a: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二十一</a:t>
            </a:r>
            <a:r>
              <a:rPr lang="en-US" altLang="zh-TW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</a:rPr>
              <a:t>12</a:t>
            </a:r>
            <a:r>
              <a:rPr lang="zh-TW" alt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" pitchFamily="65" charset="-120"/>
                <a:cs typeface="Times New Roman" panose="02020603050405020304" pitchFamily="18" charset="0"/>
              </a:rPr>
              <a:t>～</a:t>
            </a:r>
            <a:r>
              <a:rPr lang="en-US" altLang="zh-TW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</a:rPr>
              <a:t>17</a:t>
            </a:r>
            <a:r>
              <a:rPr lang="en-US" altLang="zh-TW" sz="3600" dirty="0">
                <a:solidFill>
                  <a:prstClr val="white"/>
                </a:solidFill>
                <a:latin typeface="Corbel"/>
                <a:ea typeface="新細明體" panose="02020500000000000000" pitchFamily="18" charset="-120"/>
              </a:rPr>
              <a:t>〕</a:t>
            </a: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 </a:t>
            </a:r>
            <a:endParaRPr lang="en-US" altLang="zh-TW" sz="3600" dirty="0">
              <a:solidFill>
                <a:srgbClr val="FFFFFF"/>
              </a:solidFill>
              <a:latin typeface="華康楷書體W3(P)" panose="03000300000000000000" pitchFamily="66" charset="-128"/>
              <a:ea typeface="華康楷書體W3(P)" panose="03000300000000000000" pitchFamily="66" charset="-128"/>
              <a:cs typeface="華康楷書體W3(P)" panose="03000300000000000000" pitchFamily="66" charset="-128"/>
            </a:endParaRPr>
          </a:p>
          <a:p>
            <a:pPr lvl="2" indent="-115888" defTabSz="457200">
              <a:buFont typeface="Wingdings" panose="05000000000000000000" pitchFamily="2" charset="2"/>
              <a:buChar char="¬"/>
              <a:tabLst>
                <a:tab pos="290513" algn="l"/>
              </a:tabLst>
            </a:pP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無花果樹被咒詛</a:t>
            </a: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〔</a:t>
            </a: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二十一</a:t>
            </a:r>
            <a:r>
              <a:rPr lang="en-US" altLang="zh-TW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</a:rPr>
              <a:t>18</a:t>
            </a:r>
            <a:r>
              <a:rPr lang="zh-TW" alt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" pitchFamily="65" charset="-120"/>
                <a:cs typeface="Times New Roman" panose="02020603050405020304" pitchFamily="18" charset="0"/>
              </a:rPr>
              <a:t>～</a:t>
            </a:r>
            <a:r>
              <a:rPr lang="en-US" altLang="zh-TW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</a:rPr>
              <a:t>22</a:t>
            </a:r>
            <a:r>
              <a:rPr lang="en-US" altLang="zh-TW" sz="3600" dirty="0">
                <a:solidFill>
                  <a:prstClr val="white"/>
                </a:solidFill>
                <a:latin typeface="Corbel"/>
                <a:ea typeface="新細明體" panose="02020500000000000000" pitchFamily="18" charset="-120"/>
              </a:rPr>
              <a:t>〕</a:t>
            </a:r>
          </a:p>
          <a:p>
            <a:pPr marL="514350" lvl="2" indent="-514350" defTabSz="457200">
              <a:buFont typeface="+mj-lt"/>
              <a:buAutoNum type="arabicPeriod" startAt="3"/>
            </a:pP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  <a:sym typeface="Wingdings" pitchFamily="2" charset="2"/>
              </a:rPr>
              <a:t>下文</a:t>
            </a: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〔</a:t>
            </a: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二十一</a:t>
            </a:r>
            <a:r>
              <a:rPr lang="en-US" altLang="zh-TW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" pitchFamily="65" charset="-120"/>
                <a:cs typeface="Times New Roman" panose="02020603050405020304" pitchFamily="18" charset="0"/>
              </a:rPr>
              <a:t>23</a:t>
            </a:r>
            <a:r>
              <a:rPr lang="zh-TW" alt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" pitchFamily="65" charset="-120"/>
                <a:cs typeface="Times New Roman" panose="02020603050405020304" pitchFamily="18" charset="0"/>
              </a:rPr>
              <a:t>～</a:t>
            </a:r>
            <a:r>
              <a:rPr lang="en-US" altLang="zh-TW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" pitchFamily="65" charset="-120"/>
                <a:cs typeface="Times New Roman" panose="02020603050405020304" pitchFamily="18" charset="0"/>
              </a:rPr>
              <a:t>46 </a:t>
            </a: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〕</a:t>
            </a: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 ：</a:t>
            </a: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 </a:t>
            </a: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兩個兒子的比喻，兇惡園丁的比喻。</a:t>
            </a:r>
            <a:endParaRPr lang="en-US" altLang="zh-TW" sz="3600" dirty="0">
              <a:solidFill>
                <a:srgbClr val="FFFFFF"/>
              </a:solidFill>
              <a:latin typeface="華康楷書體W3(P)" panose="03000300000000000000" pitchFamily="66" charset="-128"/>
              <a:ea typeface="華康楷書體W3(P)" panose="03000300000000000000" pitchFamily="66" charset="-128"/>
              <a:cs typeface="華康楷書體W3(P)" panose="03000300000000000000" pitchFamily="66" charset="-128"/>
            </a:endParaRPr>
          </a:p>
          <a:p>
            <a:pPr marL="0" lvl="2" defTabSz="457200"/>
            <a:endParaRPr lang="en-US" altLang="zh-TW" sz="1050" dirty="0">
              <a:solidFill>
                <a:srgbClr val="FFFFFF"/>
              </a:solidFill>
              <a:latin typeface="華康楷書體W3(P)" panose="03000300000000000000" pitchFamily="66" charset="-128"/>
              <a:ea typeface="華康楷書體W3(P)" panose="03000300000000000000" pitchFamily="66" charset="-128"/>
              <a:cs typeface="華康楷書體W3(P)" panose="03000300000000000000" pitchFamily="66" charset="-128"/>
            </a:endParaRPr>
          </a:p>
          <a:p>
            <a:pPr marL="511175" lvl="2" indent="-457200" defTabSz="457200">
              <a:buFont typeface="Wingdings" panose="05000000000000000000" pitchFamily="2" charset="2"/>
              <a:buChar char="Ø"/>
              <a:tabLst>
                <a:tab pos="290513" algn="l"/>
              </a:tabLst>
            </a:pP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這兩件事把上下文連接起來，要帶出甚麼信息？對昔日的門徒有甚麼教訓提醒？</a:t>
            </a:r>
            <a:endParaRPr lang="en-US" altLang="zh-TW" sz="3600" dirty="0">
              <a:solidFill>
                <a:srgbClr val="FFFFFF"/>
              </a:solidFill>
              <a:latin typeface="華康楷書體W3(P)" panose="03000300000000000000" pitchFamily="66" charset="-128"/>
              <a:ea typeface="華康楷書體W3(P)" panose="03000300000000000000" pitchFamily="66" charset="-128"/>
              <a:cs typeface="華康楷書體W3(P)" panose="03000300000000000000" pitchFamily="66" charset="-128"/>
            </a:endParaRPr>
          </a:p>
          <a:p>
            <a:pPr marL="625475" lvl="2" indent="-571500" defTabSz="457200">
              <a:buFont typeface="Arial" panose="020B0604020202020204" pitchFamily="34" charset="0"/>
              <a:buChar char="•"/>
              <a:tabLst>
                <a:tab pos="290513" algn="l"/>
              </a:tabLst>
            </a:pP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法利賽人的問題：污穢杯盤，粉飾的墳墓</a:t>
            </a:r>
            <a:endParaRPr lang="en-US" altLang="zh-TW" sz="3600" dirty="0">
              <a:solidFill>
                <a:srgbClr val="FFFFFF"/>
              </a:solidFill>
              <a:latin typeface="華康楷書體W3(P)" panose="03000300000000000000" pitchFamily="66" charset="-128"/>
              <a:ea typeface="華康楷書體W3(P)" panose="03000300000000000000" pitchFamily="66" charset="-128"/>
              <a:cs typeface="華康楷書體W3(P)" panose="03000300000000000000" pitchFamily="66" charset="-128"/>
            </a:endParaRPr>
          </a:p>
          <a:p>
            <a:pPr marL="625475" lvl="2" indent="-571500" defTabSz="457200">
              <a:buFont typeface="Arial" panose="020B0604020202020204" pitchFamily="34" charset="0"/>
              <a:buChar char="•"/>
              <a:tabLst>
                <a:tab pos="290513" algn="l"/>
              </a:tabLst>
            </a:pP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後院鐵軌枕木</a:t>
            </a:r>
            <a:endParaRPr lang="en-US" altLang="zh-TW" sz="3600" dirty="0">
              <a:solidFill>
                <a:srgbClr val="FFFFFF"/>
              </a:solidFill>
              <a:latin typeface="華康楷書體W3(P)" panose="03000300000000000000" pitchFamily="66" charset="-128"/>
              <a:ea typeface="華康楷書體W3(P)" panose="03000300000000000000" pitchFamily="66" charset="-128"/>
              <a:cs typeface="華康楷書體W3(P)" panose="03000300000000000000" pitchFamily="66" charset="-128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C5A9B64-3D9A-F363-AB2E-AC2E5B6A09BA}"/>
                  </a:ext>
                </a:extLst>
              </p14:cNvPr>
              <p14:cNvContentPartPr/>
              <p14:nvPr/>
            </p14:nvContentPartPr>
            <p14:xfrm>
              <a:off x="2285675" y="3827725"/>
              <a:ext cx="360" cy="39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C5A9B64-3D9A-F363-AB2E-AC2E5B6A09B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67675" y="3811225"/>
                <a:ext cx="36000" cy="3663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BBB33196-3795-72FC-D1E6-2E9AD67C2FF3}"/>
                  </a:ext>
                </a:extLst>
              </p14:cNvPr>
              <p14:cNvContentPartPr/>
              <p14:nvPr/>
            </p14:nvContentPartPr>
            <p14:xfrm>
              <a:off x="4240115" y="6355645"/>
              <a:ext cx="360" cy="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BBB33196-3795-72FC-D1E6-2E9AD67C2FF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233995" y="6349525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A3C94294-DCE5-A8BA-689E-52A105129CAD}"/>
                  </a:ext>
                </a:extLst>
              </p14:cNvPr>
              <p14:cNvContentPartPr/>
              <p14:nvPr/>
            </p14:nvContentPartPr>
            <p14:xfrm>
              <a:off x="13132913" y="1882645"/>
              <a:ext cx="360" cy="36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A3C94294-DCE5-A8BA-689E-52A105129CA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3123913" y="1873645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35" name="Group 34">
            <a:extLst>
              <a:ext uri="{FF2B5EF4-FFF2-40B4-BE49-F238E27FC236}">
                <a16:creationId xmlns:a16="http://schemas.microsoft.com/office/drawing/2014/main" id="{7CDFD329-99F2-FFD5-3387-2E7126250D22}"/>
              </a:ext>
            </a:extLst>
          </p:cNvPr>
          <p:cNvGrpSpPr/>
          <p:nvPr/>
        </p:nvGrpSpPr>
        <p:grpSpPr>
          <a:xfrm>
            <a:off x="1783793" y="2196205"/>
            <a:ext cx="123840" cy="233640"/>
            <a:chOff x="259793" y="2196205"/>
            <a:chExt cx="123840" cy="233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92D3C79A-99CA-A9C3-7665-18A15E9F6046}"/>
                    </a:ext>
                  </a:extLst>
                </p14:cNvPr>
                <p14:cNvContentPartPr/>
                <p14:nvPr/>
              </p14:nvContentPartPr>
              <p14:xfrm>
                <a:off x="280673" y="2293045"/>
                <a:ext cx="69120" cy="13680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92D3C79A-99CA-A9C3-7665-18A15E9F6046}"/>
                    </a:ext>
                  </a:extLst>
                </p:cNvPr>
                <p:cNvPicPr/>
                <p:nvPr/>
              </p:nvPicPr>
              <p:blipFill>
                <a:blip r:embed="rId51" cstate="print"/>
                <a:stretch>
                  <a:fillRect/>
                </a:stretch>
              </p:blipFill>
              <p:spPr>
                <a:xfrm>
                  <a:off x="271673" y="2284045"/>
                  <a:ext cx="8676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EED4BE11-ABAD-3EE7-7181-B56EE0453A90}"/>
                    </a:ext>
                  </a:extLst>
                </p14:cNvPr>
                <p14:cNvContentPartPr/>
                <p14:nvPr/>
              </p14:nvContentPartPr>
              <p14:xfrm>
                <a:off x="259793" y="2196205"/>
                <a:ext cx="123840" cy="18792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EED4BE11-ABAD-3EE7-7181-B56EE0453A90}"/>
                    </a:ext>
                  </a:extLst>
                </p:cNvPr>
                <p:cNvPicPr/>
                <p:nvPr/>
              </p:nvPicPr>
              <p:blipFill>
                <a:blip r:embed="rId65" cstate="print"/>
                <a:stretch>
                  <a:fillRect/>
                </a:stretch>
              </p:blipFill>
              <p:spPr>
                <a:xfrm>
                  <a:off x="251153" y="2187565"/>
                  <a:ext cx="141480" cy="20556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4" name="Up-Down Arrow 9">
            <a:extLst>
              <a:ext uri="{FF2B5EF4-FFF2-40B4-BE49-F238E27FC236}">
                <a16:creationId xmlns:a16="http://schemas.microsoft.com/office/drawing/2014/main" id="{F1512509-473D-7FE3-5D60-4DD78D43D0B4}"/>
              </a:ext>
            </a:extLst>
          </p:cNvPr>
          <p:cNvSpPr/>
          <p:nvPr/>
        </p:nvSpPr>
        <p:spPr>
          <a:xfrm>
            <a:off x="1676400" y="1066801"/>
            <a:ext cx="257952" cy="2362199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  <a:highlight>
                <a:srgbClr val="FFFF00"/>
              </a:highlight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2517791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7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7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7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7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7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471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71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71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71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710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7E19AE-9240-2700-373E-5DF026FA8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Text Box 4">
            <a:extLst>
              <a:ext uri="{FF2B5EF4-FFF2-40B4-BE49-F238E27FC236}">
                <a16:creationId xmlns:a16="http://schemas.microsoft.com/office/drawing/2014/main" id="{2EDD23EF-2DB0-BF0B-807C-9F39E838AF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-5576"/>
            <a:ext cx="9144000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30238" lvl="2" indent="-571500" defTabSz="457200">
              <a:buFont typeface="+mj-lt"/>
              <a:buAutoNum type="romanUcPeriod" startAt="2"/>
              <a:tabLst>
                <a:tab pos="174625" algn="l"/>
              </a:tabLst>
            </a:pPr>
            <a:r>
              <a:rPr lang="zh-TW" altLang="en-US" sz="3600" u="sng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兩件事情的中心信息</a:t>
            </a: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 </a:t>
            </a: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〔</a:t>
            </a: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二十一</a:t>
            </a:r>
            <a:r>
              <a:rPr lang="en-US" altLang="zh-TW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</a:rPr>
              <a:t>12</a:t>
            </a:r>
            <a:r>
              <a:rPr lang="zh-TW" alt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</a:rPr>
              <a:t>～</a:t>
            </a:r>
            <a:r>
              <a:rPr lang="en-US" altLang="zh-TW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</a:rPr>
              <a:t>22</a:t>
            </a: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〕</a:t>
            </a:r>
            <a:endParaRPr lang="en-US" altLang="zh-TW" sz="3600" u="sng" dirty="0">
              <a:solidFill>
                <a:srgbClr val="FFFFFF"/>
              </a:solidFill>
              <a:latin typeface="華康楷書體W3(P)" panose="03000300000000000000" pitchFamily="66" charset="-128"/>
              <a:ea typeface="華康楷書體W3(P)" panose="03000300000000000000" pitchFamily="66" charset="-128"/>
              <a:cs typeface="華康楷書體W3(P)" panose="03000300000000000000" pitchFamily="66" charset="-128"/>
            </a:endParaRPr>
          </a:p>
          <a:p>
            <a:pPr marL="514350" lvl="2" indent="-514350" defTabSz="457200" eaLnBrk="0" hangingPunct="0">
              <a:buFont typeface="+mj-lt"/>
              <a:buAutoNum type="alphaUcPeriod"/>
            </a:pPr>
            <a:r>
              <a:rPr lang="zh-TW" altLang="en-US" sz="3600" u="sng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" pitchFamily="65" charset="-120"/>
                <a:cs typeface="Times New Roman" panose="02020603050405020304" pitchFamily="18" charset="0"/>
              </a:rPr>
              <a:t>神所要的，不是外表而是裏面潔淨與果子</a:t>
            </a:r>
            <a:r>
              <a:rPr lang="en-US" altLang="zh-TW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" pitchFamily="65" charset="-120"/>
                <a:cs typeface="Times New Roman" panose="02020603050405020304" pitchFamily="18" charset="0"/>
              </a:rPr>
              <a:t> </a:t>
            </a:r>
          </a:p>
          <a:p>
            <a:pPr marL="401638" lvl="2" indent="-401638" defTabSz="457200" eaLnBrk="0" hangingPunct="0">
              <a:buFont typeface="+mj-lt"/>
              <a:buAutoNum type="arabicParenR"/>
            </a:pP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 </a:t>
            </a:r>
            <a:r>
              <a:rPr lang="zh-TW" altLang="en-US" sz="3600" u="sng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聖殿輝煌</a:t>
            </a: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  <a:sym typeface="Wingdings" panose="05000000000000000000" pitchFamily="2" charset="2"/>
              </a:rPr>
              <a:t></a:t>
            </a: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  <a:sym typeface="Wingdings" panose="05000000000000000000" pitchFamily="2" charset="2"/>
              </a:rPr>
              <a:t>但</a:t>
            </a: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裏面有甚麼？</a:t>
            </a:r>
            <a:endParaRPr lang="en-US" altLang="zh-TW" sz="3600" dirty="0">
              <a:solidFill>
                <a:srgbClr val="FFFFFF"/>
              </a:solidFill>
              <a:latin typeface="華康楷書體W3(P)" panose="03000300000000000000" pitchFamily="66" charset="-128"/>
              <a:ea typeface="華康楷書體W3(P)" panose="03000300000000000000" pitchFamily="66" charset="-128"/>
              <a:cs typeface="華康楷書體W3(P)" panose="03000300000000000000" pitchFamily="66" charset="-128"/>
            </a:endParaRPr>
          </a:p>
          <a:p>
            <a:pPr marL="571500" lvl="2" indent="-571500" defTabSz="457200" eaLnBrk="0" hangingPunct="0">
              <a:buFont typeface="Wingdings" panose="05000000000000000000" pitchFamily="2" charset="2"/>
              <a:buChar char="ü"/>
            </a:pP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以西結的驚訝</a:t>
            </a: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〔</a:t>
            </a: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參以西結書第八章</a:t>
            </a: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〕</a:t>
            </a: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。</a:t>
            </a:r>
            <a:endParaRPr lang="en-US" altLang="zh-TW" sz="3600" dirty="0">
              <a:solidFill>
                <a:srgbClr val="FFFFFF"/>
              </a:solidFill>
              <a:latin typeface="華康楷書體W3(P)" panose="03000300000000000000" pitchFamily="66" charset="-128"/>
              <a:ea typeface="華康楷書體W3(P)" panose="03000300000000000000" pitchFamily="66" charset="-128"/>
              <a:cs typeface="華康楷書體W3(P)" panose="03000300000000000000" pitchFamily="66" charset="-128"/>
            </a:endParaRPr>
          </a:p>
          <a:p>
            <a:pPr marL="287338" lvl="2" indent="-287338" defTabSz="457200" eaLnBrk="0" hangingPunct="0">
              <a:buFont typeface="Wingdings" panose="05000000000000000000" pitchFamily="2" charset="2"/>
              <a:buChar char="ü"/>
            </a:pPr>
            <a:r>
              <a:rPr lang="en-US" altLang="zh-TW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</a:rPr>
              <a:t> </a:t>
            </a:r>
            <a:r>
              <a:rPr lang="zh-TW" alt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</a:rPr>
              <a:t>以斯拉，尼希米</a:t>
            </a: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〔</a:t>
            </a: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拉八至十；尼八，九</a:t>
            </a: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〕</a:t>
            </a:r>
            <a:endParaRPr lang="en-US" altLang="zh-TW" sz="3600" dirty="0">
              <a:solidFill>
                <a:srgbClr val="FFFFFF"/>
              </a:solidFill>
              <a:latin typeface="Times New Roman" panose="02020603050405020304" pitchFamily="18" charset="0"/>
              <a:ea typeface="華康楷書體W3(P)" panose="03000300000000000000" pitchFamily="66" charset="-128"/>
              <a:cs typeface="Times New Roman" panose="02020603050405020304" pitchFamily="18" charset="0"/>
            </a:endParaRPr>
          </a:p>
          <a:p>
            <a:pPr marL="742950" lvl="2" indent="-742950" defTabSz="457200" eaLnBrk="0" hangingPunct="0">
              <a:buFont typeface="+mj-lt"/>
              <a:buAutoNum type="arabicParenR" startAt="2"/>
            </a:pPr>
            <a:r>
              <a:rPr lang="zh-TW" altLang="en-US" sz="3600" u="sng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</a:rPr>
              <a:t>樹葉很多</a:t>
            </a:r>
            <a:r>
              <a:rPr lang="en-US" altLang="zh-TW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zh-TW" alt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</a:rPr>
              <a:t>但果子呢？</a:t>
            </a:r>
            <a:endParaRPr lang="en-US" altLang="zh-TW" sz="3600" dirty="0">
              <a:solidFill>
                <a:srgbClr val="FFFFFF"/>
              </a:solidFill>
              <a:latin typeface="Times New Roman" panose="02020603050405020304" pitchFamily="18" charset="0"/>
              <a:ea typeface="華康楷書體W3(P)" panose="03000300000000000000" pitchFamily="66" charset="-128"/>
              <a:cs typeface="Times New Roman" panose="02020603050405020304" pitchFamily="18" charset="0"/>
            </a:endParaRPr>
          </a:p>
          <a:p>
            <a:pPr marL="571500" lvl="2" indent="-571500" defTabSz="457200" eaLnBrk="0" hangingPunct="0">
              <a:buFont typeface="Wingdings" panose="05000000000000000000" pitchFamily="2" charset="2"/>
              <a:buChar char="ü"/>
            </a:pPr>
            <a:r>
              <a:rPr lang="zh-TW" alt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</a:rPr>
              <a:t>為何耶穌咒詛那棵樹？</a:t>
            </a:r>
            <a:endParaRPr lang="en-US" altLang="zh-TW" sz="3600" dirty="0">
              <a:solidFill>
                <a:srgbClr val="FFFFFF"/>
              </a:solidFill>
              <a:latin typeface="Times New Roman" panose="02020603050405020304" pitchFamily="18" charset="0"/>
              <a:ea typeface="華康楷書體W3(P)" panose="03000300000000000000" pitchFamily="66" charset="-128"/>
              <a:cs typeface="Times New Roman" panose="02020603050405020304" pitchFamily="18" charset="0"/>
            </a:endParaRPr>
          </a:p>
          <a:p>
            <a:pPr marL="571500" lvl="2" indent="-571500" defTabSz="457200" eaLnBrk="0" hangingPunct="0">
              <a:buFont typeface="Wingdings" panose="05000000000000000000" pitchFamily="2" charset="2"/>
              <a:buChar char="ü"/>
            </a:pPr>
            <a:r>
              <a:rPr lang="zh-TW" alt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</a:rPr>
              <a:t>撒種比喻，麥子稗子比喻，撒網的比喻。</a:t>
            </a:r>
            <a:endParaRPr lang="en-US" altLang="zh-TW" sz="3600" dirty="0">
              <a:solidFill>
                <a:srgbClr val="FFFFFF"/>
              </a:solidFill>
              <a:latin typeface="Times New Roman" panose="02020603050405020304" pitchFamily="18" charset="0"/>
              <a:ea typeface="華康楷書體W3(P)" panose="03000300000000000000" pitchFamily="66" charset="-128"/>
              <a:cs typeface="Times New Roman" panose="02020603050405020304" pitchFamily="18" charset="0"/>
            </a:endParaRPr>
          </a:p>
          <a:p>
            <a:pPr marL="571500" lvl="2" indent="-571500" defTabSz="457200" eaLnBrk="0" hangingPunct="0">
              <a:buFont typeface="Wingdings" panose="05000000000000000000" pitchFamily="2" charset="2"/>
              <a:buChar char="ü"/>
            </a:pPr>
            <a:r>
              <a:rPr lang="zh-TW" alt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  <a:sym typeface="Wingdings" panose="05000000000000000000" pitchFamily="2" charset="2"/>
              </a:rPr>
              <a:t>防備法利賽人的酵。</a:t>
            </a:r>
            <a:endParaRPr lang="en-US" altLang="zh-TW" sz="3600" dirty="0">
              <a:solidFill>
                <a:srgbClr val="FFFFFF"/>
              </a:solidFill>
              <a:latin typeface="Times New Roman" panose="02020603050405020304" pitchFamily="18" charset="0"/>
              <a:ea typeface="華康楷書體W3(P)" panose="03000300000000000000" pitchFamily="66" charset="-128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171450" lvl="2" indent="-171450" defTabSz="457200" eaLnBrk="0" hangingPunct="0">
              <a:buFont typeface="Arial" panose="020B0604020202020204" pitchFamily="34" charset="0"/>
              <a:buChar char="•"/>
            </a:pPr>
            <a:r>
              <a:rPr lang="zh-TW" alt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  <a:sym typeface="Wingdings" panose="05000000000000000000" pitchFamily="2" charset="2"/>
              </a:rPr>
              <a:t> 羅馬書十一</a:t>
            </a:r>
            <a:r>
              <a:rPr lang="en-US" altLang="zh-TW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  <a:sym typeface="Wingdings" panose="05000000000000000000" pitchFamily="2" charset="2"/>
              </a:rPr>
              <a:t>22,  『</a:t>
            </a:r>
            <a:r>
              <a:rPr lang="zh-TW" alt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  <a:sym typeface="Wingdings" panose="05000000000000000000" pitchFamily="2" charset="2"/>
              </a:rPr>
              <a:t>可見神的恩慈，和嚴厲。向那跌倒的人，是嚴厲的；向你是有恩慈的。只要你長久在祂的恩慈裏。</a:t>
            </a:r>
            <a:r>
              <a:rPr lang="en-US" altLang="zh-TW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  <a:sym typeface="Wingdings" panose="05000000000000000000" pitchFamily="2" charset="2"/>
              </a:rPr>
              <a:t>』</a:t>
            </a:r>
          </a:p>
        </p:txBody>
      </p:sp>
    </p:spTree>
    <p:extLst>
      <p:ext uri="{BB962C8B-B14F-4D97-AF65-F5344CB8AC3E}">
        <p14:creationId xmlns:p14="http://schemas.microsoft.com/office/powerpoint/2010/main" val="155188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7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7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7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7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7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7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7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71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71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71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71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71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71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710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710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710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710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710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710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DFC439-D809-453F-5D84-7ED0A67183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Text Box 4">
            <a:extLst>
              <a:ext uri="{FF2B5EF4-FFF2-40B4-BE49-F238E27FC236}">
                <a16:creationId xmlns:a16="http://schemas.microsoft.com/office/drawing/2014/main" id="{EA47EAA1-AB68-E7B1-DB7F-C91CC7C3BF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1476" y="1"/>
            <a:ext cx="9278924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03225" indent="-403225" defTabSz="457200">
              <a:buFont typeface="+mj-lt"/>
              <a:buAutoNum type="alphaUcPeriod" startAt="2"/>
            </a:pP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 </a:t>
            </a:r>
            <a:r>
              <a:rPr lang="zh-TW" altLang="en-US" sz="3600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主耶穌尋找果子</a:t>
            </a:r>
            <a:endParaRPr lang="en-US" altLang="zh-TW" sz="3600" dirty="0">
              <a:solidFill>
                <a:srgbClr val="FFFFFF"/>
              </a:solidFill>
              <a:latin typeface="Times New Roman" panose="02020603050405020304" pitchFamily="18" charset="0"/>
              <a:ea typeface="華康楷書體W3(P)" panose="03000300000000000000" pitchFamily="66" charset="-128"/>
              <a:cs typeface="Times New Roman" panose="02020603050405020304" pitchFamily="18" charset="0"/>
            </a:endParaRPr>
          </a:p>
          <a:p>
            <a:pPr marL="53975" lvl="2" indent="4763" defTabSz="457200">
              <a:buFont typeface="Arial" pitchFamily="34" charset="0"/>
              <a:buChar char="•"/>
              <a:tabLst>
                <a:tab pos="290513" algn="l"/>
              </a:tabLst>
            </a:pP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 </a:t>
            </a:r>
            <a:r>
              <a:rPr lang="en-US" altLang="zh-TW" sz="3600" dirty="0"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『</a:t>
            </a:r>
            <a:r>
              <a:rPr lang="zh-TW" altLang="en-US" sz="3600" dirty="0"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早晨回城的時候，他餓了。看見路旁有一棵無花果樹，就走到跟前，在樹上找不著甚麼，不過有葉子。</a:t>
            </a:r>
            <a:r>
              <a:rPr lang="en-US" altLang="zh-TW" sz="3600" dirty="0"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』</a:t>
            </a: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 〔</a:t>
            </a: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二十</a:t>
            </a:r>
            <a:r>
              <a:rPr lang="en-US" altLang="zh-TW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" pitchFamily="65" charset="-120"/>
                <a:cs typeface="Times New Roman" panose="02020603050405020304" pitchFamily="18" charset="0"/>
              </a:rPr>
              <a:t>1</a:t>
            </a: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〕 </a:t>
            </a:r>
          </a:p>
          <a:p>
            <a:pPr marL="233363" lvl="2" indent="-233363" defTabSz="457200">
              <a:buFont typeface="Wingdings" panose="05000000000000000000" pitchFamily="2" charset="2"/>
              <a:buChar char="ü"/>
            </a:pPr>
            <a:r>
              <a:rPr lang="zh-TW" alt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</a:rPr>
              <a:t>一面鏡子</a:t>
            </a: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：我們生命中有甚麼，沒有甚麼？</a:t>
            </a:r>
            <a:endParaRPr lang="en-US" altLang="zh-TW" sz="3600" dirty="0">
              <a:solidFill>
                <a:srgbClr val="FFFFFF"/>
              </a:solidFill>
              <a:latin typeface="華康楷書體W3(P)" panose="03000300000000000000" pitchFamily="66" charset="-128"/>
              <a:ea typeface="華康楷書體W3(P)" panose="03000300000000000000" pitchFamily="66" charset="-128"/>
              <a:cs typeface="華康楷書體W3(P)" panose="03000300000000000000" pitchFamily="66" charset="-128"/>
            </a:endParaRPr>
          </a:p>
          <a:p>
            <a:pPr marL="568325" lvl="2" indent="-568325" defTabSz="457200">
              <a:buFont typeface="+mj-lt"/>
              <a:buAutoNum type="arabicParenR"/>
            </a:pP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像枝子在萄萄樹上？</a:t>
            </a:r>
            <a:endParaRPr lang="en-US" altLang="zh-TW" sz="3600" dirty="0">
              <a:solidFill>
                <a:srgbClr val="FFFFFF"/>
              </a:solidFill>
              <a:latin typeface="華康楷書體W3(P)" panose="03000300000000000000" pitchFamily="66" charset="-128"/>
              <a:ea typeface="華康楷書體W3(P)" panose="03000300000000000000" pitchFamily="66" charset="-128"/>
              <a:cs typeface="華康楷書體W3(P)" panose="03000300000000000000" pitchFamily="66" charset="-128"/>
            </a:endParaRPr>
          </a:p>
          <a:p>
            <a:pPr marL="568325" lvl="2" indent="-568325" defTabSz="457200">
              <a:buFont typeface="+mj-lt"/>
              <a:buAutoNum type="arabicParenR"/>
            </a:pP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『</a:t>
            </a: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你所喜愛的，是內裏誠實</a:t>
            </a: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』〔</a:t>
            </a: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詩五十一</a:t>
            </a: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〕</a:t>
            </a:r>
          </a:p>
          <a:p>
            <a:pPr marL="568325" lvl="2" indent="-568325" defTabSz="457200">
              <a:buFont typeface="+mj-lt"/>
              <a:buAutoNum type="arabicParenR"/>
            </a:pP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忙碌的世代，信仰邊沿化的危機</a:t>
            </a:r>
            <a:endParaRPr lang="en-US" altLang="zh-TW" sz="3600" dirty="0">
              <a:solidFill>
                <a:srgbClr val="FFFFFF"/>
              </a:solidFill>
              <a:latin typeface="華康楷書體W3(P)" panose="03000300000000000000" pitchFamily="66" charset="-128"/>
              <a:ea typeface="華康楷書體W3(P)" panose="03000300000000000000" pitchFamily="66" charset="-128"/>
              <a:cs typeface="華康楷書體W3(P)" panose="03000300000000000000" pitchFamily="66" charset="-128"/>
            </a:endParaRPr>
          </a:p>
          <a:p>
            <a:pPr marL="747713" lvl="3" indent="-290513" defTabSz="457200">
              <a:buFont typeface="Wingdings" panose="05000000000000000000" pitchFamily="2" charset="2"/>
              <a:buChar char="ü"/>
            </a:pP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“</a:t>
            </a: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我的燈需要油”</a:t>
            </a:r>
            <a:endParaRPr lang="en-US" altLang="zh-TW" sz="3600" dirty="0">
              <a:solidFill>
                <a:srgbClr val="FFFFFF"/>
              </a:solidFill>
              <a:latin typeface="Times New Roman" panose="02020603050405020304" pitchFamily="18" charset="0"/>
              <a:ea typeface="華康楷書體W3(P)" panose="03000300000000000000" pitchFamily="66" charset="-128"/>
              <a:cs typeface="Times New Roman" panose="02020603050405020304" pitchFamily="18" charset="0"/>
            </a:endParaRPr>
          </a:p>
          <a:p>
            <a:pPr marL="574675" lvl="2" indent="-574675" defTabSz="457200">
              <a:buFont typeface="+mj-lt"/>
              <a:buAutoNum type="arabicParenR" startAt="4"/>
            </a:pP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今日教會的危機：數字，外表，活動</a:t>
            </a: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  <a:sym typeface="Wingdings" panose="05000000000000000000" pitchFamily="2" charset="2"/>
              </a:rPr>
              <a:t></a:t>
            </a: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  <a:sym typeface="Wingdings" panose="05000000000000000000" pitchFamily="2" charset="2"/>
              </a:rPr>
              <a:t>甚麼是 </a:t>
            </a: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  <a:sym typeface="Wingdings" panose="05000000000000000000" pitchFamily="2" charset="2"/>
              </a:rPr>
              <a:t>“</a:t>
            </a: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  <a:sym typeface="Wingdings" panose="05000000000000000000" pitchFamily="2" charset="2"/>
              </a:rPr>
              <a:t>屬靈</a:t>
            </a: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  <a:sym typeface="Wingdings" panose="05000000000000000000" pitchFamily="2" charset="2"/>
              </a:rPr>
              <a:t>”</a:t>
            </a: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  <a:sym typeface="Wingdings" panose="05000000000000000000" pitchFamily="2" charset="2"/>
              </a:rPr>
              <a:t>，甚麼是</a:t>
            </a: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  <a:sym typeface="Wingdings" panose="05000000000000000000" pitchFamily="2" charset="2"/>
              </a:rPr>
              <a:t>“</a:t>
            </a: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  <a:sym typeface="Wingdings" panose="05000000000000000000" pitchFamily="2" charset="2"/>
              </a:rPr>
              <a:t>成功</a:t>
            </a: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  <a:sym typeface="Wingdings" panose="05000000000000000000" pitchFamily="2" charset="2"/>
              </a:rPr>
              <a:t>”</a:t>
            </a: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  <a:sym typeface="Wingdings" panose="05000000000000000000" pitchFamily="2" charset="2"/>
              </a:rPr>
              <a:t>？</a:t>
            </a:r>
            <a:endParaRPr lang="en-US" altLang="zh-TW" sz="3600" dirty="0">
              <a:solidFill>
                <a:srgbClr val="FFFFFF"/>
              </a:solidFill>
              <a:latin typeface="華康楷書體W3(P)" panose="03000300000000000000" pitchFamily="66" charset="-128"/>
              <a:ea typeface="華康楷書體W3(P)" panose="03000300000000000000" pitchFamily="66" charset="-128"/>
              <a:cs typeface="華康楷書體W3(P)" panose="03000300000000000000" pitchFamily="66" charset="-128"/>
            </a:endParaRPr>
          </a:p>
          <a:p>
            <a:pPr marL="571500" lvl="2" indent="-571500" defTabSz="457200">
              <a:buFont typeface="Arial" panose="020B0604020202020204" pitchFamily="34" charset="0"/>
              <a:buChar char="•"/>
            </a:pPr>
            <a:r>
              <a:rPr lang="zh-TW" alt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  <a:sym typeface="Wingdings" panose="05000000000000000000" pitchFamily="2" charset="2"/>
              </a:rPr>
              <a:t>冼禮袍的下面</a:t>
            </a:r>
            <a:endParaRPr lang="en-US" altLang="zh-TW" sz="3600" dirty="0">
              <a:solidFill>
                <a:srgbClr val="FFFFFF"/>
              </a:solidFill>
              <a:latin typeface="華康楷書體W3(P)" panose="03000300000000000000" pitchFamily="66" charset="-128"/>
              <a:ea typeface="華康楷書體W3(P)" panose="03000300000000000000" pitchFamily="66" charset="-128"/>
              <a:cs typeface="華康楷書體W3(P)" panose="03000300000000000000" pitchFamily="66" charset="-128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CEBEA04-BDD7-6656-5430-C9CBA17645FD}"/>
                  </a:ext>
                </a:extLst>
              </p14:cNvPr>
              <p14:cNvContentPartPr/>
              <p14:nvPr/>
            </p14:nvContentPartPr>
            <p14:xfrm>
              <a:off x="2285675" y="3827725"/>
              <a:ext cx="360" cy="39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CEBEA04-BDD7-6656-5430-C9CBA17645F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67675" y="3811225"/>
                <a:ext cx="36000" cy="3663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65CF823E-9A65-062C-DDE4-0B27FC7D8C88}"/>
                  </a:ext>
                </a:extLst>
              </p14:cNvPr>
              <p14:cNvContentPartPr/>
              <p14:nvPr/>
            </p14:nvContentPartPr>
            <p14:xfrm>
              <a:off x="4240115" y="6355645"/>
              <a:ext cx="360" cy="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65CF823E-9A65-062C-DDE4-0B27FC7D8C8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233995" y="6349525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8674A8FA-2C57-AFB9-573C-93B9FFC943DB}"/>
                  </a:ext>
                </a:extLst>
              </p14:cNvPr>
              <p14:cNvContentPartPr/>
              <p14:nvPr/>
            </p14:nvContentPartPr>
            <p14:xfrm>
              <a:off x="7664435" y="3960819"/>
              <a:ext cx="360" cy="180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8674A8FA-2C57-AFB9-573C-93B9FFC943D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655435" y="3953319"/>
                <a:ext cx="18000" cy="165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5BC629A8-EDC9-5361-9648-882B98DDF7D6}"/>
                  </a:ext>
                </a:extLst>
              </p14:cNvPr>
              <p14:cNvContentPartPr/>
              <p14:nvPr/>
            </p14:nvContentPartPr>
            <p14:xfrm>
              <a:off x="2590595" y="4222179"/>
              <a:ext cx="360" cy="36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5BC629A8-EDC9-5361-9648-882B98DDF7D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581595" y="4213179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1A44CBE3-3E7D-C8B4-1B6D-96532F54941B}"/>
                  </a:ext>
                </a:extLst>
              </p14:cNvPr>
              <p14:cNvContentPartPr/>
              <p14:nvPr/>
            </p14:nvContentPartPr>
            <p14:xfrm>
              <a:off x="5835953" y="1802005"/>
              <a:ext cx="360" cy="36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1A44CBE3-3E7D-C8B4-1B6D-96532F54941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826953" y="179300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B2C8386A-C477-494E-542C-B87A2EE048F0}"/>
                  </a:ext>
                </a:extLst>
              </p14:cNvPr>
              <p14:cNvContentPartPr/>
              <p14:nvPr/>
            </p14:nvContentPartPr>
            <p14:xfrm>
              <a:off x="5656673" y="2743045"/>
              <a:ext cx="360" cy="36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B2C8386A-C477-494E-542C-B87A2EE048F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647673" y="27340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B9B03C84-565B-5BC8-CCCF-8412D82CD3A5}"/>
                  </a:ext>
                </a:extLst>
              </p14:cNvPr>
              <p14:cNvContentPartPr/>
              <p14:nvPr/>
            </p14:nvContentPartPr>
            <p14:xfrm>
              <a:off x="5566673" y="2581405"/>
              <a:ext cx="360" cy="36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B9B03C84-565B-5BC8-CCCF-8412D82CD3A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557673" y="257240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997B75C5-6734-D75E-DC29-5C88136BB1E6}"/>
                  </a:ext>
                </a:extLst>
              </p14:cNvPr>
              <p14:cNvContentPartPr/>
              <p14:nvPr/>
            </p14:nvContentPartPr>
            <p14:xfrm>
              <a:off x="13132913" y="1882645"/>
              <a:ext cx="360" cy="36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997B75C5-6734-D75E-DC29-5C88136BB1E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3123913" y="18736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B4B1406A-E156-ECC6-656D-905D924DD228}"/>
                  </a:ext>
                </a:extLst>
              </p14:cNvPr>
              <p14:cNvContentPartPr/>
              <p14:nvPr/>
            </p14:nvContentPartPr>
            <p14:xfrm>
              <a:off x="6633713" y="1227805"/>
              <a:ext cx="360" cy="36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B4B1406A-E156-ECC6-656D-905D924DD22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624713" y="1218805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35" name="Group 34">
            <a:extLst>
              <a:ext uri="{FF2B5EF4-FFF2-40B4-BE49-F238E27FC236}">
                <a16:creationId xmlns:a16="http://schemas.microsoft.com/office/drawing/2014/main" id="{981DC1F3-0786-EC8A-9372-8EB1F5E9D305}"/>
              </a:ext>
            </a:extLst>
          </p:cNvPr>
          <p:cNvGrpSpPr/>
          <p:nvPr/>
        </p:nvGrpSpPr>
        <p:grpSpPr>
          <a:xfrm>
            <a:off x="1783793" y="2196205"/>
            <a:ext cx="123840" cy="233640"/>
            <a:chOff x="259793" y="2196205"/>
            <a:chExt cx="123840" cy="233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53F9F10E-692A-2D3A-C4AB-BDC19FAD2677}"/>
                    </a:ext>
                  </a:extLst>
                </p14:cNvPr>
                <p14:cNvContentPartPr/>
                <p14:nvPr/>
              </p14:nvContentPartPr>
              <p14:xfrm>
                <a:off x="280673" y="2293045"/>
                <a:ext cx="69120" cy="13680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92D3C79A-99CA-A9C3-7665-18A15E9F6046}"/>
                    </a:ext>
                  </a:extLst>
                </p:cNvPr>
                <p:cNvPicPr/>
                <p:nvPr/>
              </p:nvPicPr>
              <p:blipFill>
                <a:blip r:embed="rId55" cstate="print"/>
                <a:stretch>
                  <a:fillRect/>
                </a:stretch>
              </p:blipFill>
              <p:spPr>
                <a:xfrm>
                  <a:off x="271673" y="2284045"/>
                  <a:ext cx="8676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2C368263-E1CC-C459-E2F3-1C9CDEA446A8}"/>
                    </a:ext>
                  </a:extLst>
                </p14:cNvPr>
                <p14:cNvContentPartPr/>
                <p14:nvPr/>
              </p14:nvContentPartPr>
              <p14:xfrm>
                <a:off x="259793" y="2196205"/>
                <a:ext cx="123840" cy="18792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EED4BE11-ABAD-3EE7-7181-B56EE0453A90}"/>
                    </a:ext>
                  </a:extLst>
                </p:cNvPr>
                <p:cNvPicPr/>
                <p:nvPr/>
              </p:nvPicPr>
              <p:blipFill>
                <a:blip r:embed="rId65" cstate="print"/>
                <a:stretch>
                  <a:fillRect/>
                </a:stretch>
              </p:blipFill>
              <p:spPr>
                <a:xfrm>
                  <a:off x="251153" y="2187565"/>
                  <a:ext cx="141480" cy="2055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654811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"/>
                                        <p:tgtEl>
                                          <p:spTgt spid="47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47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47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"/>
                                        <p:tgtEl>
                                          <p:spTgt spid="47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47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fill="hold"/>
                                        <p:tgtEl>
                                          <p:spTgt spid="47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"/>
                                        <p:tgtEl>
                                          <p:spTgt spid="47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47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47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71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71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71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"/>
                                        <p:tgtEl>
                                          <p:spTgt spid="471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471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400" fill="hold"/>
                                        <p:tgtEl>
                                          <p:spTgt spid="471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710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0CBDD-4F42-35AB-66E2-103DEC986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Text Box 4">
            <a:extLst>
              <a:ext uri="{FF2B5EF4-FFF2-40B4-BE49-F238E27FC236}">
                <a16:creationId xmlns:a16="http://schemas.microsoft.com/office/drawing/2014/main" id="{1F2CA6A5-6349-3DEC-CE5F-C6F8E0293B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"/>
            <a:ext cx="9144000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30238" indent="-571500" defTabSz="457200">
              <a:buFont typeface="+mj-lt"/>
              <a:buAutoNum type="romanUcPeriod" startAt="3"/>
            </a:pP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 </a:t>
            </a:r>
            <a:r>
              <a:rPr lang="zh-TW" altLang="en-US" sz="3600" u="sng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信心的禱告</a:t>
            </a: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 </a:t>
            </a: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〔</a:t>
            </a: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太</a:t>
            </a:r>
            <a:r>
              <a:rPr lang="zh-TW" altLang="en-US" sz="3600" dirty="0"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二十一</a:t>
            </a:r>
            <a:r>
              <a:rPr lang="en-US" altLang="zh-TW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" pitchFamily="65" charset="-120"/>
                <a:cs typeface="Times New Roman" panose="02020603050405020304" pitchFamily="18" charset="0"/>
              </a:rPr>
              <a:t>21</a:t>
            </a:r>
            <a:r>
              <a:rPr lang="zh-TW" alt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" pitchFamily="65" charset="-120"/>
                <a:cs typeface="Times New Roman" panose="02020603050405020304" pitchFamily="18" charset="0"/>
              </a:rPr>
              <a:t>～</a:t>
            </a:r>
            <a:r>
              <a:rPr lang="en-US" altLang="zh-TW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" pitchFamily="65" charset="-120"/>
                <a:cs typeface="Times New Roman" panose="02020603050405020304" pitchFamily="18" charset="0"/>
              </a:rPr>
              <a:t>22</a:t>
            </a: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〕</a:t>
            </a:r>
          </a:p>
          <a:p>
            <a:pPr marL="58738" indent="-58738" defTabSz="457200"/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『</a:t>
            </a:r>
            <a:r>
              <a:rPr lang="zh-TW" altLang="en-US" sz="3600" dirty="0"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我實在告訴你們，你們若有信心，不疑惑，不但能行無花果樹上所行的事，就是對這座山說，你挪開此地，投在海裏，也必成就。</a:t>
            </a: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』  </a:t>
            </a:r>
          </a:p>
          <a:p>
            <a:pPr marL="514350" indent="-514350" defTabSz="457200">
              <a:buFont typeface="+mj-lt"/>
              <a:buAutoNum type="alphaUcPeriod"/>
            </a:pPr>
            <a:r>
              <a:rPr lang="zh-TW" altLang="en-US" sz="3600" u="sng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耶穌安慰門徒，持守信心，神垂聽禱告</a:t>
            </a:r>
            <a:endParaRPr lang="en-US" altLang="zh-TW" sz="3600" u="sng" dirty="0">
              <a:solidFill>
                <a:srgbClr val="FFFFFF"/>
              </a:solidFill>
              <a:latin typeface="華康楷書體W3(P)" panose="03000300000000000000" pitchFamily="66" charset="-128"/>
              <a:ea typeface="華康楷書體W3(P)" panose="03000300000000000000" pitchFamily="66" charset="-128"/>
              <a:cs typeface="華康楷書體W3(P)" panose="03000300000000000000" pitchFamily="66" charset="-128"/>
            </a:endParaRPr>
          </a:p>
          <a:p>
            <a:pPr marL="0" lvl="2" defTabSz="457200" eaLnBrk="0" hangingPunct="0">
              <a:buFont typeface="Arial" panose="020B0604020202020204" pitchFamily="34" charset="0"/>
              <a:buChar char="•"/>
            </a:pP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『</a:t>
            </a: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耶穌回答說，你們當信服神</a:t>
            </a: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』 〔</a:t>
            </a: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可</a:t>
            </a:r>
            <a:r>
              <a:rPr lang="zh-TW" altLang="en-US" sz="3600" dirty="0"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十一</a:t>
            </a:r>
            <a:r>
              <a:rPr lang="en-US" altLang="zh-TW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" pitchFamily="65" charset="-120"/>
                <a:cs typeface="Times New Roman" panose="02020603050405020304" pitchFamily="18" charset="0"/>
              </a:rPr>
              <a:t>22</a:t>
            </a: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〕</a:t>
            </a: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在這黑暗世代中結果子，門徒必將遇到像山一樣的逼迫</a:t>
            </a: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  <a:sym typeface="Wingdings" panose="05000000000000000000" pitchFamily="2" charset="2"/>
              </a:rPr>
              <a:t></a:t>
            </a: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要有信心，大山必將挪開</a:t>
            </a:r>
            <a:endParaRPr lang="en-US" altLang="zh-TW" sz="3600" dirty="0">
              <a:solidFill>
                <a:srgbClr val="FFFFFF"/>
              </a:solidFill>
              <a:latin typeface="華康楷書體W3(P)" panose="03000300000000000000" pitchFamily="66" charset="-128"/>
              <a:ea typeface="華康楷書體W3(P)" panose="03000300000000000000" pitchFamily="66" charset="-128"/>
              <a:cs typeface="華康楷書體W3(P)" panose="03000300000000000000" pitchFamily="66" charset="-128"/>
            </a:endParaRPr>
          </a:p>
          <a:p>
            <a:pPr marL="0" lvl="2" defTabSz="457200" eaLnBrk="0" hangingPunct="0">
              <a:buFont typeface="Arial" panose="020B0604020202020204" pitchFamily="34" charset="0"/>
              <a:buChar char="•"/>
            </a:pP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 越戰結朿</a:t>
            </a: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『</a:t>
            </a: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你懼怕嗎</a:t>
            </a: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』</a:t>
            </a: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？</a:t>
            </a: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『</a:t>
            </a: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你們禱告，無論求甚麼，只要信，就必得著</a:t>
            </a: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 〔</a:t>
            </a: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二十一</a:t>
            </a:r>
            <a:r>
              <a:rPr lang="en-US" altLang="zh-TW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" pitchFamily="65" charset="-120"/>
                <a:cs typeface="Times New Roman" panose="02020603050405020304" pitchFamily="18" charset="0"/>
              </a:rPr>
              <a:t>22</a:t>
            </a: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〕</a:t>
            </a:r>
          </a:p>
          <a:p>
            <a:pPr marL="571500" lvl="2" indent="-571500" defTabSz="457200" eaLnBrk="0" hangingPunct="0">
              <a:buFont typeface="Arial" panose="020B0604020202020204" pitchFamily="34" charset="0"/>
              <a:buChar char="•"/>
            </a:pPr>
            <a:r>
              <a:rPr lang="en-US" altLang="zh-TW" sz="3600" dirty="0"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『</a:t>
            </a:r>
            <a:r>
              <a:rPr lang="zh-TW" altLang="en-US" sz="3600" dirty="0"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因為你們蒙恩，不但得以信服基督，並要為他受苦。</a:t>
            </a:r>
            <a:r>
              <a:rPr lang="en-US" altLang="zh-TW" sz="3600" dirty="0"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』〔</a:t>
            </a:r>
            <a:r>
              <a:rPr lang="zh-TW" altLang="en-US" sz="3600" dirty="0"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腓</a:t>
            </a:r>
            <a:r>
              <a:rPr lang="en-US" altLang="zh-TW" sz="3600" dirty="0">
                <a:solidFill>
                  <a:srgbClr val="FFFFFF"/>
                </a:solidFill>
                <a:latin typeface="Times New Roman" pitchFamily="18" charset="0"/>
                <a:ea typeface="華康楷書體W3" pitchFamily="65" charset="-120"/>
                <a:cs typeface="Times New Roman" pitchFamily="18" charset="0"/>
              </a:rPr>
              <a:t> </a:t>
            </a:r>
            <a:r>
              <a:rPr lang="zh-TW" altLang="en-US" sz="3600" dirty="0">
                <a:solidFill>
                  <a:srgbClr val="FFFFFF"/>
                </a:solidFill>
                <a:latin typeface="Times New Roman" pitchFamily="18" charset="0"/>
                <a:ea typeface="華康楷書體W3" pitchFamily="65" charset="-120"/>
                <a:cs typeface="Times New Roman" pitchFamily="18" charset="0"/>
              </a:rPr>
              <a:t>一</a:t>
            </a:r>
            <a:r>
              <a:rPr lang="en-US" altLang="zh-TW" sz="3600" dirty="0">
                <a:solidFill>
                  <a:srgbClr val="FFFFFF"/>
                </a:solidFill>
                <a:latin typeface="Times New Roman" pitchFamily="18" charset="0"/>
                <a:ea typeface="華康楷書體W3" pitchFamily="65" charset="-120"/>
                <a:cs typeface="Times New Roman" pitchFamily="18" charset="0"/>
              </a:rPr>
              <a:t>29</a:t>
            </a:r>
            <a:r>
              <a:rPr lang="en-US" altLang="zh-TW" sz="3600" dirty="0"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〕</a:t>
            </a:r>
            <a:endParaRPr lang="en-US" altLang="zh-TW" sz="3600" dirty="0">
              <a:solidFill>
                <a:srgbClr val="FFFFFF"/>
              </a:solidFill>
              <a:latin typeface="華康楷書體W3(P)" panose="03000300000000000000" pitchFamily="66" charset="-128"/>
              <a:ea typeface="華康楷書體W3(P)" panose="03000300000000000000" pitchFamily="66" charset="-128"/>
              <a:cs typeface="華康楷書體W3(P)" panose="03000300000000000000" pitchFamily="66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96303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47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7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7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D1BB4F-C83D-8475-A222-66CA89B34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Text Box 4">
            <a:extLst>
              <a:ext uri="{FF2B5EF4-FFF2-40B4-BE49-F238E27FC236}">
                <a16:creationId xmlns:a16="http://schemas.microsoft.com/office/drawing/2014/main" id="{A236EDB3-A2D9-A3B1-CC11-B2746D8FA1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"/>
            <a:ext cx="9144000" cy="649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60375" lvl="8" indent="-460375" defTabSz="457200" eaLnBrk="0" hangingPunct="0">
              <a:spcAft>
                <a:spcPts val="600"/>
              </a:spcAft>
              <a:buFont typeface="+mj-lt"/>
              <a:buAutoNum type="alphaUcPeriod" startAt="2"/>
            </a:pPr>
            <a:r>
              <a:rPr lang="zh-TW" altLang="en-US" sz="3600" u="sng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耶穌要潔淨聖殿，要在無花果樹找到果子</a:t>
            </a:r>
            <a:endParaRPr lang="en-US" altLang="zh-TW" sz="3600" u="sng" dirty="0">
              <a:solidFill>
                <a:srgbClr val="FFFFFF"/>
              </a:solidFill>
              <a:latin typeface="華康楷書體W3(P)" panose="03000300000000000000" pitchFamily="66" charset="-128"/>
              <a:ea typeface="華康楷書體W3(P)" panose="03000300000000000000" pitchFamily="66" charset="-128"/>
              <a:cs typeface="華康楷書體W3(P)" panose="03000300000000000000" pitchFamily="66" charset="-128"/>
            </a:endParaRPr>
          </a:p>
          <a:p>
            <a:pPr marL="346075" lvl="8" indent="-346075" defTabSz="457200" eaLnBrk="0" hangingPunct="0">
              <a:spcAft>
                <a:spcPts val="600"/>
              </a:spcAft>
              <a:buFont typeface="+mj-lt"/>
              <a:buAutoNum type="arabicParenR"/>
            </a:pP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 省察內心世界，</a:t>
            </a: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『</a:t>
            </a:r>
            <a:r>
              <a:rPr lang="zh-TW" altLang="en-US" sz="3600" dirty="0"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耶穌進了神的殿，趕出殿裏一切作買賣的人</a:t>
            </a: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。</a:t>
            </a: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』</a:t>
            </a:r>
          </a:p>
          <a:p>
            <a:pPr marL="571500" lvl="8" indent="-169863" defTabSz="457200" eaLnBrk="0" hangingPunct="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『</a:t>
            </a: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我的殿必稱為禱告的殿</a:t>
            </a: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』</a:t>
            </a:r>
          </a:p>
          <a:p>
            <a:pPr marL="346075" lvl="8" indent="-346075" defTabSz="457200" eaLnBrk="0" hangingPunct="0">
              <a:spcAft>
                <a:spcPts val="600"/>
              </a:spcAft>
              <a:buFont typeface="+mj-lt"/>
              <a:buAutoNum type="arabicParenR" startAt="2"/>
            </a:pP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 省察生命，是否只有葉子。</a:t>
            </a: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『</a:t>
            </a:r>
            <a:r>
              <a:rPr lang="zh-TW" altLang="en-US" sz="3600" dirty="0"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他餓了，看見路旁有一棵無花果樹，就走到跟前，在樹上找不著甚麼，不過有葉子。</a:t>
            </a: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』</a:t>
            </a:r>
          </a:p>
          <a:p>
            <a:pPr marL="346075" lvl="8" indent="-346075" defTabSz="457200" eaLnBrk="0" hangingPunct="0">
              <a:spcAft>
                <a:spcPts val="600"/>
              </a:spcAft>
              <a:buFont typeface="+mj-lt"/>
              <a:buAutoNum type="arabicParenR" startAt="2"/>
            </a:pPr>
            <a:r>
              <a:rPr lang="en-US" altLang="zh-TW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</a:rPr>
              <a:t> </a:t>
            </a:r>
            <a:r>
              <a:rPr lang="zh-TW" alt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</a:rPr>
              <a:t>活在神面前，讓祂的話主宰我們的心懷意念，</a:t>
            </a:r>
            <a:r>
              <a:rPr lang="en-US" altLang="zh-TW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</a:rPr>
              <a:t>“</a:t>
            </a:r>
            <a:r>
              <a:rPr lang="zh-TW" alt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</a:rPr>
              <a:t>惟喜愛耶和華律，晝夜思想，這人便有福。他要像一棵樹，栽在溪水旁，按時結果子，葉子也不枯乾。</a:t>
            </a:r>
            <a:r>
              <a:rPr lang="en-US" altLang="zh-TW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</a:rPr>
              <a:t>”〔</a:t>
            </a:r>
            <a:r>
              <a:rPr lang="zh-TW" alt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</a:rPr>
              <a:t>詩一</a:t>
            </a:r>
            <a:r>
              <a:rPr lang="en-US" altLang="zh-TW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</a:rPr>
              <a:t>〕</a:t>
            </a:r>
          </a:p>
        </p:txBody>
      </p:sp>
    </p:spTree>
    <p:extLst>
      <p:ext uri="{BB962C8B-B14F-4D97-AF65-F5344CB8AC3E}">
        <p14:creationId xmlns:p14="http://schemas.microsoft.com/office/powerpoint/2010/main" val="3102256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7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7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7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7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7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71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07E44F-16CA-06C4-B8CE-CB9EFD6934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Text Box 4">
            <a:extLst>
              <a:ext uri="{FF2B5EF4-FFF2-40B4-BE49-F238E27FC236}">
                <a16:creationId xmlns:a16="http://schemas.microsoft.com/office/drawing/2014/main" id="{4D022603-707B-EBFF-2E2A-37095CCA59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0"/>
            <a:ext cx="9144000" cy="2646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90513" lvl="8" indent="-290513" defTabSz="457200" eaLnBrk="0" hangingPunct="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  <a:sym typeface="Wingdings" panose="05000000000000000000" pitchFamily="2" charset="2"/>
              </a:rPr>
              <a:t> 不要自欺</a:t>
            </a: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『</a:t>
            </a:r>
            <a:r>
              <a:rPr lang="zh-TW" altLang="en-US" sz="3600" dirty="0"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凡有的，還要加給他，叫他有餘</a:t>
            </a:r>
            <a:r>
              <a:rPr lang="en-US" altLang="zh-TW" sz="3600" dirty="0"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; </a:t>
            </a:r>
            <a:r>
              <a:rPr lang="zh-TW" altLang="en-US" sz="3600" dirty="0"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凡沒有的，</a:t>
            </a:r>
            <a:r>
              <a:rPr lang="zh-TW" altLang="en-US" sz="3600" i="1" dirty="0"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連他所有的</a:t>
            </a:r>
            <a:r>
              <a:rPr lang="zh-TW" altLang="en-US" sz="3600" dirty="0">
                <a:solidFill>
                  <a:srgbClr val="FFFFFF"/>
                </a:solidFill>
                <a:latin typeface="華康楷書體W3" pitchFamily="65" charset="-120"/>
                <a:ea typeface="華康楷書體W3" pitchFamily="65" charset="-120"/>
                <a:cs typeface="華康楷書體W3" pitchFamily="65" charset="-120"/>
              </a:rPr>
              <a:t>，也要奪去。</a:t>
            </a: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』 〔</a:t>
            </a:r>
            <a:r>
              <a:rPr lang="zh-TW" altLang="en-US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太十三</a:t>
            </a:r>
            <a:r>
              <a:rPr lang="en-US" altLang="zh-TW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" pitchFamily="65" charset="-120"/>
                <a:cs typeface="Times New Roman" panose="02020603050405020304" pitchFamily="18" charset="0"/>
              </a:rPr>
              <a:t>12</a:t>
            </a:r>
            <a:r>
              <a:rPr lang="zh-TW" alt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" pitchFamily="65" charset="-120"/>
                <a:cs typeface="Times New Roman" panose="02020603050405020304" pitchFamily="18" charset="0"/>
              </a:rPr>
              <a:t>，路八</a:t>
            </a:r>
            <a:r>
              <a:rPr lang="en-US" altLang="zh-TW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" pitchFamily="65" charset="-120"/>
                <a:cs typeface="Times New Roman" panose="02020603050405020304" pitchFamily="18" charset="0"/>
              </a:rPr>
              <a:t>18 “</a:t>
            </a:r>
            <a:r>
              <a:rPr lang="zh-TW" altLang="en-US" sz="3600" i="1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" pitchFamily="65" charset="-120"/>
                <a:cs typeface="Times New Roman" panose="02020603050405020304" pitchFamily="18" charset="0"/>
              </a:rPr>
              <a:t>連他自以為有的</a:t>
            </a:r>
            <a:r>
              <a:rPr lang="en-US" altLang="zh-TW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" pitchFamily="65" charset="-120"/>
                <a:cs typeface="Times New Roman" panose="02020603050405020304" pitchFamily="18" charset="0"/>
              </a:rPr>
              <a:t>”</a:t>
            </a:r>
            <a:r>
              <a:rPr lang="zh-TW" alt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華康楷書體W3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3600" dirty="0">
                <a:solidFill>
                  <a:srgbClr val="FFFFFF"/>
                </a:solidFill>
                <a:latin typeface="華康楷書體W3(P)" panose="03000300000000000000" pitchFamily="66" charset="-128"/>
                <a:ea typeface="華康楷書體W3(P)" panose="03000300000000000000" pitchFamily="66" charset="-128"/>
                <a:cs typeface="華康楷書體W3(P)" panose="03000300000000000000" pitchFamily="66" charset="-128"/>
              </a:rPr>
              <a:t>〕</a:t>
            </a:r>
          </a:p>
          <a:p>
            <a:pPr marL="0" lvl="8" defTabSz="457200" eaLnBrk="0" hangingPunct="0">
              <a:spcAft>
                <a:spcPts val="600"/>
              </a:spcAft>
            </a:pPr>
            <a:endParaRPr lang="en-US" altLang="zh-TW" sz="1200" dirty="0">
              <a:solidFill>
                <a:srgbClr val="FFFFFF"/>
              </a:solidFill>
              <a:latin typeface="華康楷書體W3(P)" panose="03000300000000000000" pitchFamily="66" charset="-128"/>
              <a:ea typeface="華康楷書體W3(P)" panose="03000300000000000000" pitchFamily="66" charset="-128"/>
              <a:cs typeface="華康楷書體W3(P)" panose="03000300000000000000" pitchFamily="66" charset="-128"/>
            </a:endParaRPr>
          </a:p>
          <a:p>
            <a:pPr marL="457200" lvl="8" indent="-346075" defTabSz="457200" eaLnBrk="0" hangingPunct="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TW" altLang="en-US" sz="3600">
                <a:solidFill>
                  <a:srgbClr val="FFFFFF"/>
                </a:solidFill>
                <a:latin typeface="Times New Roman" panose="02020603050405020304" pitchFamily="18" charset="0"/>
                <a:ea typeface="華康楷書體W3(P)" panose="03000300000000000000" pitchFamily="66" charset="-128"/>
                <a:cs typeface="Times New Roman" panose="02020603050405020304" pitchFamily="18" charset="0"/>
              </a:rPr>
              <a:t>趕路客鞋裏的一粒沙子</a:t>
            </a:r>
            <a:endParaRPr lang="en-US" altLang="zh-TW" sz="3600" dirty="0">
              <a:solidFill>
                <a:srgbClr val="FFFFFF"/>
              </a:solidFill>
              <a:latin typeface="Times New Roman" panose="02020603050405020304" pitchFamily="18" charset="0"/>
              <a:ea typeface="華康楷書體W3(P)" panose="03000300000000000000" pitchFamily="66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104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71949</TotalTime>
  <Words>1231</Words>
  <Application>Microsoft Macintosh PowerPoint</Application>
  <PresentationFormat>Widescreen</PresentationFormat>
  <Paragraphs>65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3" baseType="lpstr">
      <vt:lpstr>華康古印體</vt:lpstr>
      <vt:lpstr>華康楷書體W3</vt:lpstr>
      <vt:lpstr>華康楷書體W3(P)</vt:lpstr>
      <vt:lpstr>Aptos</vt:lpstr>
      <vt:lpstr>Arial</vt:lpstr>
      <vt:lpstr>Calibri</vt:lpstr>
      <vt:lpstr>Consolas</vt:lpstr>
      <vt:lpstr>Corbel</vt:lpstr>
      <vt:lpstr>Times New Roman</vt:lpstr>
      <vt:lpstr>Wingdings</vt:lpstr>
      <vt:lpstr>Wingdings 2</vt:lpstr>
      <vt:lpstr>Wingdings 3</vt:lpstr>
      <vt:lpstr>Metro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Li, Christine</dc:creator>
  <cp:lastModifiedBy>Yanxin Li</cp:lastModifiedBy>
  <cp:revision>416</cp:revision>
  <dcterms:created xsi:type="dcterms:W3CDTF">2025-01-11T20:33:46Z</dcterms:created>
  <dcterms:modified xsi:type="dcterms:W3CDTF">2026-09-06T18:42:34Z</dcterms:modified>
</cp:coreProperties>
</file>