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media/image1.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21793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190500" marR="0" indent="-1905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lvl1pPr>
    <a:lvl2pPr marL="190500" marR="0" indent="2667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lvl2pPr>
    <a:lvl3pPr marL="190500" marR="0" indent="7239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lvl3pPr>
    <a:lvl4pPr marL="190500" marR="0" indent="11811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lvl4pPr>
    <a:lvl5pPr marL="190500" marR="0" indent="16383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lvl5pPr>
    <a:lvl6pPr marL="190500" marR="0" indent="20955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lvl6pPr>
    <a:lvl7pPr marL="190500" marR="0" indent="25527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lvl7pPr>
    <a:lvl8pPr marL="190500" marR="0" indent="30099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lvl8pPr>
    <a:lvl9pPr marL="190500" marR="0" indent="34671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9" name="Shape 49"/>
          <p:cNvSpPr/>
          <p:nvPr>
            <p:ph type="sldImg"/>
          </p:nvPr>
        </p:nvSpPr>
        <p:spPr>
          <a:xfrm>
            <a:off x="1143000" y="685800"/>
            <a:ext cx="4572000" cy="3429000"/>
          </a:xfrm>
          <a:prstGeom prst="rect">
            <a:avLst/>
          </a:prstGeom>
        </p:spPr>
        <p:txBody>
          <a:bodyPr/>
          <a:lstStyle/>
          <a:p>
            <a:pPr/>
          </a:p>
        </p:txBody>
      </p:sp>
      <p:sp>
        <p:nvSpPr>
          <p:cNvPr id="50" name="Shape 5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 name="Shape 56"/>
          <p:cNvSpPr/>
          <p:nvPr>
            <p:ph type="sldImg"/>
          </p:nvPr>
        </p:nvSpPr>
        <p:spPr>
          <a:prstGeom prst="rect">
            <a:avLst/>
          </a:prstGeom>
        </p:spPr>
        <p:txBody>
          <a:bodyPr/>
          <a:lstStyle/>
          <a:p>
            <a:pPr/>
          </a:p>
        </p:txBody>
      </p:sp>
      <p:sp>
        <p:nvSpPr>
          <p:cNvPr id="57" name="Shape 57"/>
          <p:cNvSpPr/>
          <p:nvPr>
            <p:ph type="body" sz="quarter" idx="1"/>
          </p:nvPr>
        </p:nvSpPr>
        <p:spPr>
          <a:prstGeom prst="rect">
            <a:avLst/>
          </a:prstGeom>
        </p:spPr>
        <p:txBody>
          <a:bodyPr/>
          <a:lstStyle/>
          <a:p>
            <a:pPr/>
            <a:r>
              <a:t>耶穌基督的獨特性</a:t>
            </a:r>
          </a:p>
          <a:p>
            <a:pPr/>
          </a:p>
          <a:p>
            <a:pPr/>
            <a:r>
              <a:t>約翰福音 1:1–14</a:t>
            </a:r>
          </a:p>
          <a:p>
            <a:pPr/>
          </a:p>
          <a:p>
            <a:pPr/>
            <a:r>
              <a:t>My wife is out of town today. She went out of town with several of our children and grandchildren to celebrate our sixth child, Kathryn, 30th birthday. Every person is unique and special. We have distinct facials features, finger prints, voices, and personalities. But today, we are focusing on the uniqueness of Jesus Christ. We think of His uniqueness different from our own. He is th only begotten Son; He is the one light of the world. He is the one giving life. His claims are great, but it all makes sense. The whole earth that He made reveals His glory. So today, I’ll point out 14 special characteristics of Jesus Christ. We are from all over the world, different families and cultures, but live under one sun. John writes this book to let us know how we all ought to fully believe and follow Jesus Christ. So let’s first look into this purpose of this book before jumping into better describing Jesus’ uniqueness. </a:t>
            </a:r>
          </a:p>
          <a:p>
            <a:pPr/>
          </a:p>
          <a:p>
            <a:pPr/>
          </a:p>
          <a:p>
            <a:pPr>
              <a:defRPr sz="1500"/>
            </a:pPr>
            <a:r>
              <a:t>她帶著我們幾個兒女和孫子孫女到外地去，為我們第六的孩子Kathryn慶祝三十歲生日。</a:t>
            </a:r>
          </a:p>
          <a:p>
            <a:pPr>
              <a:defRPr sz="1500"/>
            </a:pPr>
            <a:r>
              <a:t>其實，每一個人都是獨一無二的。我們的長相不同，指紋不同，聲音不同，個性也不同。不過今天，我們要談的，是耶穌基督的獨特之處。</a:t>
            </a:r>
          </a:p>
          <a:p>
            <a:pPr>
              <a:defRPr sz="1500"/>
            </a:pPr>
            <a:r>
              <a:t>耶穌的獨特，跟你我的獨特不一樣。祂是神的獨生子，是世界的光，也是賜人生命的那一位。祂說自己是誰、來做什麼，這些都非常驚人。但仔細想想，這一切都很合理，因為祂所創造的整個世界都在彰顯祂的榮耀。</a:t>
            </a:r>
          </a:p>
          <a:p>
            <a:pPr>
              <a:defRPr sz="1500"/>
            </a:pPr>
            <a:r>
              <a:t>所以今天，我要跟大家分享耶穌基督十四個獨特的特質。</a:t>
            </a:r>
          </a:p>
          <a:p>
            <a:pPr>
              <a:defRPr sz="1500"/>
            </a:pPr>
            <a:r>
              <a:t>我們來自世界各地，有不同的家庭背景，也有不同的文化，但我們都生活在同一個太陽底下。約翰寫這卷福音書，就是要幫助我們真正相信耶穌基督，並且跟隨祂。</a:t>
            </a:r>
          </a:p>
          <a:p>
            <a:pPr>
              <a:defRPr sz="1500"/>
            </a:pPr>
            <a:r>
              <a:t>所以，在進一步了解耶穌有哪些獨特之處以前，我們先來看看約翰為什麼要寫這卷福音書。</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3" name="Shape 273"/>
          <p:cNvSpPr/>
          <p:nvPr>
            <p:ph type="sldImg"/>
          </p:nvPr>
        </p:nvSpPr>
        <p:spPr>
          <a:prstGeom prst="rect">
            <a:avLst/>
          </a:prstGeom>
        </p:spPr>
        <p:txBody>
          <a:bodyPr/>
          <a:lstStyle/>
          <a:p>
            <a:pPr/>
          </a:p>
        </p:txBody>
      </p:sp>
      <p:sp>
        <p:nvSpPr>
          <p:cNvPr id="274" name="Shape 274"/>
          <p:cNvSpPr/>
          <p:nvPr>
            <p:ph type="body" sz="quarter" idx="1"/>
          </p:nvPr>
        </p:nvSpPr>
        <p:spPr>
          <a:prstGeom prst="rect">
            <a:avLst/>
          </a:prstGeom>
        </p:spPr>
        <p:txBody>
          <a:bodyPr/>
          <a:lstStyle/>
          <a:p>
            <a:pPr/>
            <a:r>
              <a:t>Why discernment?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0" name="Shape 290"/>
          <p:cNvSpPr/>
          <p:nvPr>
            <p:ph type="sldImg"/>
          </p:nvPr>
        </p:nvSpPr>
        <p:spPr>
          <a:prstGeom prst="rect">
            <a:avLst/>
          </a:prstGeom>
        </p:spPr>
        <p:txBody>
          <a:bodyPr/>
          <a:lstStyle/>
          <a:p>
            <a:pPr/>
          </a:p>
        </p:txBody>
      </p:sp>
      <p:sp>
        <p:nvSpPr>
          <p:cNvPr id="291" name="Shape 291"/>
          <p:cNvSpPr/>
          <p:nvPr>
            <p:ph type="body" sz="quarter" idx="1"/>
          </p:nvPr>
        </p:nvSpPr>
        <p:spPr>
          <a:prstGeom prst="rect">
            <a:avLst/>
          </a:prstGeom>
        </p:spPr>
        <p:txBody>
          <a:bodyPr/>
          <a:lstStyle/>
          <a:p>
            <a:pPr/>
            <a:r>
              <a:t>啟蒙 (qǐ méng) see instruction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7" name="Shape 367"/>
          <p:cNvSpPr/>
          <p:nvPr>
            <p:ph type="sldImg"/>
          </p:nvPr>
        </p:nvSpPr>
        <p:spPr>
          <a:prstGeom prst="rect">
            <a:avLst/>
          </a:prstGeom>
        </p:spPr>
        <p:txBody>
          <a:bodyPr/>
          <a:lstStyle/>
          <a:p>
            <a:pPr/>
          </a:p>
        </p:txBody>
      </p:sp>
      <p:sp>
        <p:nvSpPr>
          <p:cNvPr id="368" name="Shape 368"/>
          <p:cNvSpPr/>
          <p:nvPr>
            <p:ph type="body" sz="quarter" idx="1"/>
          </p:nvPr>
        </p:nvSpPr>
        <p:spPr>
          <a:prstGeom prst="rect">
            <a:avLst/>
          </a:prstGeom>
        </p:spPr>
        <p:txBody>
          <a:bodyPr/>
          <a:lstStyle/>
          <a:p>
            <a:pPr/>
            <a:r>
              <a:t>濫用 Lan4yung4 abuse</a:t>
            </a:r>
          </a:p>
          <a:p>
            <a:pPr/>
            <a:r>
              <a:t>濫用權力和一味縱容的愛之間搖擺。</a:t>
            </a:r>
          </a:p>
          <a:p>
            <a:pPr/>
            <a:r>
              <a:t>quánlì hé yīwèi zòngróng de ài zhī jiān yáobǎi.</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1" name="Shape 391"/>
          <p:cNvSpPr/>
          <p:nvPr>
            <p:ph type="sldImg"/>
          </p:nvPr>
        </p:nvSpPr>
        <p:spPr>
          <a:prstGeom prst="rect">
            <a:avLst/>
          </a:prstGeom>
        </p:spPr>
        <p:txBody>
          <a:bodyPr/>
          <a:lstStyle/>
          <a:p>
            <a:pPr/>
          </a:p>
        </p:txBody>
      </p:sp>
      <p:sp>
        <p:nvSpPr>
          <p:cNvPr id="392" name="Shape 392"/>
          <p:cNvSpPr/>
          <p:nvPr>
            <p:ph type="body" sz="quarter" idx="1"/>
          </p:nvPr>
        </p:nvSpPr>
        <p:spPr>
          <a:prstGeom prst="rect">
            <a:avLst/>
          </a:prstGeom>
        </p:spPr>
        <p:txBody>
          <a:bodyPr/>
          <a:lstStyle/>
          <a:p>
            <a:pPr/>
            <a:r>
              <a:t>交帳 = jiāo zhàng</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8" name="Shape 398"/>
          <p:cNvSpPr/>
          <p:nvPr>
            <p:ph type="sldImg"/>
          </p:nvPr>
        </p:nvSpPr>
        <p:spPr>
          <a:prstGeom prst="rect">
            <a:avLst/>
          </a:prstGeom>
        </p:spPr>
        <p:txBody>
          <a:bodyPr/>
          <a:lstStyle/>
          <a:p>
            <a:pPr/>
          </a:p>
        </p:txBody>
      </p:sp>
      <p:sp>
        <p:nvSpPr>
          <p:cNvPr id="399" name="Shape 399"/>
          <p:cNvSpPr/>
          <p:nvPr>
            <p:ph type="body" sz="quarter" idx="1"/>
          </p:nvPr>
        </p:nvSpPr>
        <p:spPr>
          <a:prstGeom prst="rect">
            <a:avLst/>
          </a:prstGeom>
        </p:spPr>
        <p:txBody>
          <a:bodyPr/>
          <a:lstStyle/>
          <a:p>
            <a:pPr/>
            <a:r>
              <a:t>耶穌基督的獨特性</a:t>
            </a:r>
          </a:p>
          <a:p>
            <a:pPr/>
          </a:p>
          <a:p>
            <a:pPr/>
            <a:r>
              <a:t>約翰福音 1:1–14</a:t>
            </a:r>
          </a:p>
          <a:p>
            <a:pPr/>
          </a:p>
          <a:p>
            <a:pPr/>
            <a:r>
              <a:t>My wife is out of town today. She went out of town with several of our children and grandchildren to celebrate our sixth child, Kathryn, 30th birthday. Every person is unique and special. We have distinct facials features, finger prints, voices, and personalities. But today, we are focusing on the uniqueness of Jesus Christ. We think of His uniqueness different from our own. He is th only begotten Son; He is the one light of the world. He is the one giving life. His claims are great, but it all makes sense. The whole earth that He made reveals His glory. So today, I’ll point out 14 special characteristics of Jesus Christ. We are from all over the world, different families and cultures, but live under one sun. John writes this book to let us know how we all ought to fully believe and follow Jesus Christ. So let’s first look into this purpose of this book before jumping into better describing Jesus’ uniqueness. </a:t>
            </a:r>
          </a:p>
          <a:p>
            <a:pPr/>
            <a:r>
              <a:t>長相 Jang3syang features</a:t>
            </a:r>
          </a:p>
          <a:p>
            <a:pPr/>
            <a:r>
              <a:t>指紋 jr3wen2 finger prints</a:t>
            </a:r>
          </a:p>
          <a:p>
            <a:pPr/>
            <a:r>
              <a:t>個性 ge4sying4 personality</a:t>
            </a:r>
          </a:p>
          <a:p>
            <a:pPr/>
            <a:r>
              <a:t>驚人 Jing1ren2 astonish; surprise</a:t>
            </a:r>
          </a:p>
          <a:p>
            <a:pPr/>
            <a:r>
              <a:t>獨特的特質 Te4je4</a:t>
            </a:r>
          </a:p>
          <a:p>
            <a:pPr/>
            <a:r>
              <a:t>涉及 She4ji involves</a:t>
            </a:r>
          </a:p>
          <a:p>
            <a:pPr/>
            <a:r>
              <a:t>抵擋 di3dang3 resist, oppose</a:t>
            </a:r>
          </a:p>
          <a:p>
            <a:pPr/>
            <a:r>
              <a:t>位格 Wei4ge2 position</a:t>
            </a:r>
          </a:p>
          <a:p>
            <a:pPr/>
            <a:r>
              <a:t>交帳 Jyau1Jang4 settle accounts</a:t>
            </a:r>
          </a:p>
          <a:p>
            <a:pPr/>
            <a:r>
              <a:t>擁有 Yung3you3 have, possess</a:t>
            </a:r>
          </a:p>
          <a:p>
            <a:pPr/>
            <a:r>
              <a:t>物質 Wu4jr2 matter, substance</a:t>
            </a:r>
          </a:p>
          <a:p>
            <a:pPr/>
            <a:r>
              <a:t>終極 Jung1 Ji2 Ultimate</a:t>
            </a:r>
          </a:p>
          <a:p>
            <a:pPr/>
            <a:r>
              <a:t>混亂Hwun3lwan4 chaos</a:t>
            </a:r>
          </a:p>
          <a:p>
            <a:pPr/>
          </a:p>
          <a:p>
            <a:pPr/>
          </a:p>
          <a:p>
            <a:pPr>
              <a:defRPr sz="1500"/>
            </a:pPr>
            <a:r>
              <a:t>她帶著我們幾個兒女和孫子孫女到外地去，為我們排行第六的孩子Kathryn慶祝三十歲生日。</a:t>
            </a:r>
          </a:p>
          <a:p>
            <a:pPr>
              <a:defRPr sz="1500"/>
            </a:pPr>
            <a:r>
              <a:t>其實，每一個人都是獨一無二的。我們的長相不同，指紋不同，聲音不同，個性也不同。不過今天，我們要談的，是耶穌基督的獨特之處。</a:t>
            </a:r>
          </a:p>
          <a:p>
            <a:pPr>
              <a:defRPr sz="1500"/>
            </a:pPr>
            <a:r>
              <a:t>耶穌的獨特，跟你我的獨特不一樣。祂是神的獨生子，是世界的光，也是賜人生命的那一位。祂說自己是誰、來做什麼，這些都非常驚人。但仔細想想，這一切都很合理，因為祂所創造的整個世界都在彰顯祂的榮耀。</a:t>
            </a:r>
          </a:p>
          <a:p>
            <a:pPr>
              <a:defRPr sz="1500"/>
            </a:pPr>
            <a:r>
              <a:t>所以今天，我要跟大家分享耶穌基督十四個獨特的特質。</a:t>
            </a:r>
          </a:p>
          <a:p>
            <a:pPr>
              <a:defRPr sz="1500"/>
            </a:pPr>
            <a:r>
              <a:t>我們來自世界各地，有不同的家庭背景，也有不同的文化，但我們都生活在同一個太陽底下。約翰寫這卷福音書，就是要幫助我們真正相信耶穌基督，並且跟隨祂。</a:t>
            </a:r>
          </a:p>
          <a:p>
            <a:pPr>
              <a:defRPr sz="1500"/>
            </a:pPr>
            <a:r>
              <a:t>所以，在進一步了解耶穌有哪些獨特之處以前，我們先來看看約翰為什麼要寫這卷福音書。</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5" name="Shape 75"/>
          <p:cNvSpPr/>
          <p:nvPr>
            <p:ph type="sldImg"/>
          </p:nvPr>
        </p:nvSpPr>
        <p:spPr>
          <a:prstGeom prst="rect">
            <a:avLst/>
          </a:prstGeom>
        </p:spPr>
        <p:txBody>
          <a:bodyPr/>
          <a:lstStyle/>
          <a:p>
            <a:pPr/>
          </a:p>
        </p:txBody>
      </p:sp>
      <p:sp>
        <p:nvSpPr>
          <p:cNvPr id="76" name="Shape 76"/>
          <p:cNvSpPr/>
          <p:nvPr>
            <p:ph type="body" sz="quarter" idx="1"/>
          </p:nvPr>
        </p:nvSpPr>
        <p:spPr>
          <a:prstGeom prst="rect">
            <a:avLst/>
          </a:prstGeom>
        </p:spPr>
        <p:txBody>
          <a:bodyPr/>
          <a:lstStyle/>
          <a:p>
            <a:pPr/>
            <a:r>
              <a:t>Knowing Jesus’ name is like coming to a store after hours and someone asks, Who are you? You say, Oh, I know the owner,…., he is expecting me. Knowing Jesus’ name brings new life.</a:t>
            </a:r>
          </a:p>
          <a:p>
            <a:pPr/>
            <a:r>
              <a:t>But some are asking, who is Jesus? I though tHe died. He did, but He is alive and seeking your attention. He wants to meet up with you so that you, I, find forgiveness and life.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 name="Shape 97"/>
          <p:cNvSpPr/>
          <p:nvPr>
            <p:ph type="sldImg"/>
          </p:nvPr>
        </p:nvSpPr>
        <p:spPr>
          <a:prstGeom prst="rect">
            <a:avLst/>
          </a:prstGeom>
        </p:spPr>
        <p:txBody>
          <a:bodyPr/>
          <a:lstStyle/>
          <a:p>
            <a:pPr/>
          </a:p>
        </p:txBody>
      </p:sp>
      <p:sp>
        <p:nvSpPr>
          <p:cNvPr id="98" name="Shape 98"/>
          <p:cNvSpPr/>
          <p:nvPr>
            <p:ph type="body" sz="quarter" idx="1"/>
          </p:nvPr>
        </p:nvSpPr>
        <p:spPr>
          <a:prstGeom prst="rect">
            <a:avLst/>
          </a:prstGeom>
        </p:spPr>
        <p:txBody>
          <a:bodyPr/>
          <a:lstStyle/>
          <a:p>
            <a:pPr/>
            <a:r>
              <a:t>世界 1:9,10</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 name="Shape 105"/>
          <p:cNvSpPr/>
          <p:nvPr>
            <p:ph type="sldImg"/>
          </p:nvPr>
        </p:nvSpPr>
        <p:spPr>
          <a:prstGeom prst="rect">
            <a:avLst/>
          </a:prstGeom>
        </p:spPr>
        <p:txBody>
          <a:bodyPr/>
          <a:lstStyle/>
          <a:p>
            <a:pPr/>
          </a:p>
        </p:txBody>
      </p:sp>
      <p:sp>
        <p:nvSpPr>
          <p:cNvPr id="106" name="Shape 106"/>
          <p:cNvSpPr/>
          <p:nvPr>
            <p:ph type="body" sz="quarter" idx="1"/>
          </p:nvPr>
        </p:nvSpPr>
        <p:spPr>
          <a:prstGeom prst="rect">
            <a:avLst/>
          </a:prstGeom>
        </p:spPr>
        <p:txBody>
          <a:bodyPr/>
          <a:lstStyle/>
          <a:p>
            <a:pPr/>
            <a:r>
              <a:t>世界 1:9,10</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6" name="Shape 116"/>
          <p:cNvSpPr/>
          <p:nvPr>
            <p:ph type="sldImg"/>
          </p:nvPr>
        </p:nvSpPr>
        <p:spPr>
          <a:prstGeom prst="rect">
            <a:avLst/>
          </a:prstGeom>
        </p:spPr>
        <p:txBody>
          <a:bodyPr/>
          <a:lstStyle/>
          <a:p>
            <a:pPr/>
          </a:p>
        </p:txBody>
      </p:sp>
      <p:sp>
        <p:nvSpPr>
          <p:cNvPr id="117" name="Shape 117"/>
          <p:cNvSpPr/>
          <p:nvPr>
            <p:ph type="body" sz="quarter" idx="1"/>
          </p:nvPr>
        </p:nvSpPr>
        <p:spPr>
          <a:prstGeom prst="rect">
            <a:avLst/>
          </a:prstGeom>
        </p:spPr>
        <p:txBody>
          <a:bodyPr/>
          <a:lstStyle/>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John is speaking at such a level here in John 1 that he is trying to show how Jesus Christ ought to be part of our understanding of this world, God, and ourselves.</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creation, humanity, human society, or humanity organized in resistance to God.</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the Greek word κόσμος (kosmos, “world”) occurs 78 times in John’s Gospel.</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translate: Cosmology explains how the universe is understood; worldview explains how all of reality and life are understood.</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宇宙論說明人們如何理解宇宙；世界觀則說明人們如何理解整體現實與人生。</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宇宙學</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Pinyin: yǔ zhòu xué</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It literally means “the study of the universe.”</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For a theological context, you might use:</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基督教宇宙觀 — Christian view of the cosmos</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聖經宇宙觀 — biblical view of the cosmos</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κόσμος = 世界 as the basic Chinese term, but it may be translated 世人 when it means humanity and 世上 when referring to living or being in the world.</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Cosmology explains how the universe is understood; worldview explains how all of reality and life are understood.</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For example, a Christian worldview includes:</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Cosmology: God created the heavens and the earth.</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Anthropology: Human beings are made in God’s image.</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Morality: Good and evil are defined by God’s character.</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History: History moves toward God’s appointed goal.</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Salvation: Humanity needs reconciliation with God through Christ.</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Usage</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Use cosmology when discussing creation, the universe, heaven and earth, or the structure of reality.</a:t>
            </a:r>
          </a:p>
          <a:p>
            <a:pPr defTabSz="457200">
              <a:lnSpc>
                <a:spcPts val="1400"/>
              </a:lnSpc>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b="1"/>
            </a:pPr>
            <a:r>
              <a:t>Use worldview when discussing a complete system of beliefs and values that shapes how someone thinks and lives.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Shape 138"/>
          <p:cNvSpPr/>
          <p:nvPr>
            <p:ph type="sldImg"/>
          </p:nvPr>
        </p:nvSpPr>
        <p:spPr>
          <a:prstGeom prst="rect">
            <a:avLst/>
          </a:prstGeom>
        </p:spPr>
        <p:txBody>
          <a:bodyPr/>
          <a:lstStyle/>
          <a:p>
            <a:pPr/>
          </a:p>
        </p:txBody>
      </p:sp>
      <p:sp>
        <p:nvSpPr>
          <p:cNvPr id="139" name="Shape 139"/>
          <p:cNvSpPr/>
          <p:nvPr>
            <p:ph type="body" sz="quarter" idx="1"/>
          </p:nvPr>
        </p:nvSpPr>
        <p:spPr>
          <a:prstGeom prst="rect">
            <a:avLst/>
          </a:prstGeom>
        </p:spPr>
        <p:txBody>
          <a:bodyPr/>
          <a:lstStyle/>
          <a:p>
            <a:pPr/>
            <a:r>
              <a:t>約1:1–3 — 永恆之道</a:t>
            </a:r>
          </a:p>
          <a:p>
            <a:pPr/>
            <a:r>
              <a:t>約1:4–5 — 生命與光</a:t>
            </a:r>
          </a:p>
          <a:p>
            <a:pPr/>
            <a:r>
              <a:t>約1:6–9 — 為光作見證</a:t>
            </a:r>
          </a:p>
          <a:p>
            <a:pPr/>
            <a:r>
              <a:t>約1:10–14 — 接待或拒絕基督</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Shape 160"/>
          <p:cNvSpPr/>
          <p:nvPr>
            <p:ph type="sldImg"/>
          </p:nvPr>
        </p:nvSpPr>
        <p:spPr>
          <a:prstGeom prst="rect">
            <a:avLst/>
          </a:prstGeom>
        </p:spPr>
        <p:txBody>
          <a:bodyPr/>
          <a:lstStyle/>
          <a:p>
            <a:pPr/>
          </a:p>
        </p:txBody>
      </p:sp>
      <p:sp>
        <p:nvSpPr>
          <p:cNvPr id="161" name="Shape 161"/>
          <p:cNvSpPr/>
          <p:nvPr>
            <p:ph type="body" sz="quarter" idx="1"/>
          </p:nvPr>
        </p:nvSpPr>
        <p:spPr>
          <a:prstGeom prst="rect">
            <a:avLst/>
          </a:prstGeom>
        </p:spPr>
        <p:txBody>
          <a:bodyPr/>
          <a:lstStyle/>
          <a:p>
            <a:pPr/>
            <a:r>
              <a:t>空 虛 混 沌 kung1syu1Hwun4dwun4</a:t>
            </a:r>
          </a:p>
          <a:p>
            <a:pPr/>
            <a:r>
              <a:t>淵 面 Ywan1myan4 abyss</a:t>
            </a:r>
          </a:p>
          <a:p>
            <a:pPr/>
            <a:r>
              <a:t>世俗 shr4su2 secular world</a:t>
            </a:r>
          </a:p>
          <a:p>
            <a:pPr/>
            <a:r>
              <a:t>God has purpose and from that we serve a purpose</a:t>
            </a:r>
          </a:p>
          <a:p>
            <a:pPr/>
            <a:r>
              <a:t>Taiwan Mandarin:</a:t>
            </a:r>
          </a:p>
          <a:p>
            <a:pPr/>
            <a:r>
              <a:t>物質 wùzhí</a:t>
            </a:r>
          </a:p>
          <a:p>
            <a:pPr/>
            <a:r>
              <a:t>運行 Yun4sying2 moving</a:t>
            </a:r>
          </a:p>
          <a:p>
            <a:pPr/>
            <a:r>
              <a:t>特質 tèzhí</a:t>
            </a:r>
          </a:p>
          <a:p>
            <a:pPr/>
            <a:r>
              <a:t>質 is second tone. mainland use 4th tone</a:t>
            </a:r>
          </a:p>
          <a:p>
            <a:pPr/>
          </a:p>
          <a:p>
            <a:pPr/>
            <a:r>
              <a:t>只剩混亂 hwùnluàn</a:t>
            </a:r>
          </a:p>
          <a:p>
            <a:pPr/>
            <a:r>
              <a:t>原理 means an underlying principle, law, or organizing basis.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Shape 178"/>
          <p:cNvSpPr/>
          <p:nvPr>
            <p:ph type="sldImg"/>
          </p:nvPr>
        </p:nvSpPr>
        <p:spPr>
          <a:prstGeom prst="rect">
            <a:avLst/>
          </a:prstGeom>
        </p:spPr>
        <p:txBody>
          <a:bodyPr/>
          <a:lstStyle/>
          <a:p>
            <a:pPr/>
          </a:p>
        </p:txBody>
      </p:sp>
      <p:sp>
        <p:nvSpPr>
          <p:cNvPr id="179" name="Shape 179"/>
          <p:cNvSpPr/>
          <p:nvPr>
            <p:ph type="body" sz="quarter" idx="1"/>
          </p:nvPr>
        </p:nvSpPr>
        <p:spPr>
          <a:prstGeom prst="rect">
            <a:avLst/>
          </a:prstGeom>
        </p:spPr>
        <p:txBody>
          <a:bodyPr/>
          <a:lstStyle/>
          <a:p>
            <a:pPr/>
            <a:r>
              <a:t>約翰講到 Logos，也就是「道」的時候，他心裡想的並不是《道德經》所講的那個「道」。</a:t>
            </a:r>
          </a:p>
          <a:p>
            <a:pPr/>
            <a:r>
              <a:t>介入Jye4ru4 intervention</a:t>
            </a:r>
          </a:p>
          <a:p>
            <a:pPr/>
            <a:r>
              <a:t>觸摸Chu4mwo1 touch</a:t>
            </a:r>
          </a:p>
          <a:p>
            <a:pPr/>
            <a:r>
              <a:t>模糊 Mwo2hu2 vague, unclear</a:t>
            </a:r>
          </a:p>
          <a:p>
            <a:pPr/>
            <a:r>
              <a:t>位格 is the right theological word for “personhood.”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Shape 256"/>
          <p:cNvSpPr/>
          <p:nvPr>
            <p:ph type="sldImg"/>
          </p:nvPr>
        </p:nvSpPr>
        <p:spPr>
          <a:prstGeom prst="rect">
            <a:avLst/>
          </a:prstGeom>
        </p:spPr>
        <p:txBody>
          <a:bodyPr/>
          <a:lstStyle/>
          <a:p>
            <a:pPr/>
          </a:p>
        </p:txBody>
      </p:sp>
      <p:sp>
        <p:nvSpPr>
          <p:cNvPr id="257" name="Shape 257"/>
          <p:cNvSpPr/>
          <p:nvPr>
            <p:ph type="body" sz="quarter" idx="1"/>
          </p:nvPr>
        </p:nvSpPr>
        <p:spPr>
          <a:prstGeom prst="rect">
            <a:avLst/>
          </a:prstGeom>
        </p:spPr>
        <p:txBody>
          <a:bodyPr/>
          <a:lstStyle/>
          <a:p>
            <a:pPr/>
            <a:r>
              <a:t>with war, evil, and disease around us, it’s great to know God is in control. We ought to be on His side and listen to His messenger, seen in next verse.</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tif"/></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DEFAULT copy">
    <p:spTree>
      <p:nvGrpSpPr>
        <p:cNvPr id="1" name=""/>
        <p:cNvGrpSpPr/>
        <p:nvPr/>
      </p:nvGrpSpPr>
      <p:grpSpPr>
        <a:xfrm>
          <a:off x="0" y="0"/>
          <a:ext cx="0" cy="0"/>
          <a:chOff x="0" y="0"/>
          <a:chExt cx="0" cy="0"/>
        </a:xfrm>
      </p:grpSpPr>
      <p:pic>
        <p:nvPicPr>
          <p:cNvPr id="21" name="Layer.tiff" descr="Layer.tiff"/>
          <p:cNvPicPr>
            <a:picLocks noChangeAspect="0"/>
          </p:cNvPicPr>
          <p:nvPr/>
        </p:nvPicPr>
        <p:blipFill>
          <a:blip r:embed="rId2">
            <a:extLst/>
          </a:blip>
          <a:stretch>
            <a:fillRect/>
          </a:stretch>
        </p:blipFill>
        <p:spPr>
          <a:xfrm>
            <a:off x="-16329" y="-100585"/>
            <a:ext cx="1050989" cy="6958585"/>
          </a:xfrm>
          <a:prstGeom prst="rect">
            <a:avLst/>
          </a:prstGeom>
          <a:ln w="12700">
            <a:miter lim="400000"/>
          </a:ln>
          <a:effectLst>
            <a:outerShdw sx="100000" sy="100000" kx="0" ky="0" algn="b" rotWithShape="0" blurRad="63500" dist="25400" dir="3719494">
              <a:srgbClr val="000000">
                <a:alpha val="50000"/>
              </a:srgbClr>
            </a:outerShdw>
          </a:effectLst>
        </p:spPr>
      </p:pic>
      <p:sp>
        <p:nvSpPr>
          <p:cNvPr id="22" name="耶穌基督的獨特性"/>
          <p:cNvSpPr txBox="1"/>
          <p:nvPr/>
        </p:nvSpPr>
        <p:spPr>
          <a:xfrm>
            <a:off x="178964" y="305816"/>
            <a:ext cx="680723" cy="4466845"/>
          </a:xfrm>
          <a:prstGeom prst="rect">
            <a:avLst/>
          </a:prstGeom>
          <a:ln w="12700">
            <a:miter lim="400000"/>
          </a:ln>
          <a:extLst>
            <a:ext uri="{C572A759-6A51-4108-AA02-DFA0A04FC94B}">
              <ma14:wrappingTextBoxFlag xmlns:ma14="http://schemas.microsoft.com/office/mac/drawingml/2011/main" val="1"/>
            </a:ext>
          </a:extLst>
        </p:spPr>
        <p:txBody>
          <a:bodyPr vert="eaVert" wrap="none" lIns="45719" rIns="45719">
            <a:spAutoFit/>
          </a:bodyPr>
          <a:lstStyle>
            <a:lvl1pPr marL="0" indent="0" algn="ctr" defTabSz="12700">
              <a:lnSpc>
                <a:spcPct val="110000"/>
              </a:lnSpc>
              <a:defRPr spc="493" sz="3800">
                <a:solidFill>
                  <a:srgbClr val="000000"/>
                </a:solidFill>
                <a:latin typeface="Times New Roman"/>
                <a:ea typeface="Times New Roman"/>
                <a:cs typeface="Times New Roman"/>
                <a:sym typeface="Times New Roman"/>
              </a:defRPr>
            </a:lvl1pPr>
          </a:lstStyle>
          <a:p>
            <a:pPr/>
            <a:r>
              <a:t>耶穌基督的獨特性</a:t>
            </a:r>
          </a:p>
        </p:txBody>
      </p:sp>
      <p:sp>
        <p:nvSpPr>
          <p:cNvPr id="23" name="Text 1"/>
          <p:cNvSpPr txBox="1"/>
          <p:nvPr/>
        </p:nvSpPr>
        <p:spPr>
          <a:xfrm>
            <a:off x="-16329" y="5335730"/>
            <a:ext cx="1050989" cy="1183942"/>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lgn="ctr">
              <a:defRPr sz="1800">
                <a:solidFill>
                  <a:srgbClr val="4C4C4C"/>
                </a:solidFill>
                <a:latin typeface="Times New Roman"/>
                <a:ea typeface="Times New Roman"/>
                <a:cs typeface="Times New Roman"/>
                <a:sym typeface="Times New Roman"/>
              </a:defRPr>
            </a:lvl1pPr>
          </a:lstStyle>
          <a:p>
            <a:pPr/>
            <a:r>
              <a:t>約翰福音 1:1–14</a:t>
            </a:r>
          </a:p>
        </p:txBody>
      </p:sp>
      <p:sp>
        <p:nvSpPr>
          <p:cNvPr id="2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MASTER">
    <p:bg>
      <p:bgPr>
        <a:solidFill>
          <a:srgbClr val="FBFAF7"/>
        </a:solidFill>
      </p:bgPr>
    </p:bg>
    <p:spTree>
      <p:nvGrpSpPr>
        <p:cNvPr id="1" name=""/>
        <p:cNvGrpSpPr/>
        <p:nvPr/>
      </p:nvGrpSpPr>
      <p:grpSpPr>
        <a:xfrm>
          <a:off x="0" y="0"/>
          <a:ext cx="0" cy="0"/>
          <a:chOff x="0" y="0"/>
          <a:chExt cx="0" cy="0"/>
        </a:xfrm>
      </p:grpSpPr>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amp; Bullets">
    <p:bg>
      <p:bgPr>
        <a:gradFill flip="none" rotWithShape="1">
          <a:gsLst>
            <a:gs pos="0">
              <a:srgbClr val="FFFFFF"/>
            </a:gs>
            <a:gs pos="100000">
              <a:srgbClr val="C7C5D8"/>
            </a:gs>
          </a:gsLst>
          <a:lin ang="5400000" scaled="0"/>
        </a:gradFill>
      </p:bgPr>
    </p:bg>
    <p:spTree>
      <p:nvGrpSpPr>
        <p:cNvPr id="1" name=""/>
        <p:cNvGrpSpPr/>
        <p:nvPr/>
      </p:nvGrpSpPr>
      <p:grpSpPr>
        <a:xfrm>
          <a:off x="0" y="0"/>
          <a:ext cx="0" cy="0"/>
          <a:chOff x="0" y="0"/>
          <a:chExt cx="0" cy="0"/>
        </a:xfrm>
      </p:grpSpPr>
      <p:sp>
        <p:nvSpPr>
          <p:cNvPr id="38" name="Rectangle"/>
          <p:cNvSpPr/>
          <p:nvPr/>
        </p:nvSpPr>
        <p:spPr>
          <a:xfrm>
            <a:off x="-1" y="3571"/>
            <a:ext cx="930025" cy="6868379"/>
          </a:xfrm>
          <a:prstGeom prst="rect">
            <a:avLst/>
          </a:prstGeom>
          <a:solidFill>
            <a:srgbClr val="5D0067"/>
          </a:solidFill>
          <a:ln w="3175">
            <a:miter lim="400000"/>
          </a:ln>
        </p:spPr>
        <p:txBody>
          <a:bodyPr lIns="34254" tIns="34254" rIns="34254" bIns="34254" anchor="ctr"/>
          <a:lstStyle/>
          <a:p>
            <a:pPr marL="0" indent="0" algn="ctr" defTabSz="411480">
              <a:defRPr sz="2600">
                <a:solidFill>
                  <a:srgbClr val="FFFFFF"/>
                </a:solidFill>
                <a:effectLst>
                  <a:outerShdw sx="100000" sy="100000" kx="0" ky="0" algn="b" rotWithShape="0" blurRad="38100" dist="12700" dir="5400000">
                    <a:srgbClr val="000000">
                      <a:alpha val="50000"/>
                    </a:srgbClr>
                  </a:outerShdw>
                </a:effectLst>
                <a:latin typeface="Gill Sans"/>
                <a:ea typeface="Gill Sans"/>
                <a:cs typeface="Gill Sans"/>
                <a:sym typeface="Gill Sans"/>
              </a:defRPr>
            </a:pPr>
          </a:p>
        </p:txBody>
      </p:sp>
      <p:sp>
        <p:nvSpPr>
          <p:cNvPr id="39" name="The Gospel of John"/>
          <p:cNvSpPr txBox="1"/>
          <p:nvPr/>
        </p:nvSpPr>
        <p:spPr>
          <a:xfrm rot="16200000">
            <a:off x="-1815196" y="2725139"/>
            <a:ext cx="4560415" cy="716209"/>
          </a:xfrm>
          <a:prstGeom prst="rect">
            <a:avLst/>
          </a:prstGeom>
          <a:ln w="12700">
            <a:miter lim="400000"/>
          </a:ln>
          <a:extLst>
            <a:ext uri="{C572A759-6A51-4108-AA02-DFA0A04FC94B}">
              <ma14:wrappingTextBoxFlag xmlns:ma14="http://schemas.microsoft.com/office/mac/drawingml/2011/main" val="1"/>
            </a:ext>
          </a:extLst>
        </p:spPr>
        <p:txBody>
          <a:bodyPr wrap="none" lIns="34254" tIns="34254" rIns="34254" bIns="34254" anchor="ctr">
            <a:spAutoFit/>
          </a:bodyPr>
          <a:lstStyle>
            <a:lvl1pPr marL="0" indent="0" algn="ctr" defTabSz="411480">
              <a:tabLst>
                <a:tab pos="850900" algn="l"/>
                <a:tab pos="5270500" algn="l"/>
              </a:tabLst>
              <a:defRPr sz="4200">
                <a:solidFill>
                  <a:srgbClr val="FFFFFF"/>
                </a:solidFill>
                <a:latin typeface="Gill Sans SemiBold"/>
                <a:ea typeface="Gill Sans SemiBold"/>
                <a:cs typeface="Gill Sans SemiBold"/>
                <a:sym typeface="Gill Sans SemiBold"/>
              </a:defRPr>
            </a:lvl1pPr>
          </a:lstStyle>
          <a:p>
            <a:pPr/>
            <a:r>
              <a:t>The Gospel of John</a:t>
            </a:r>
          </a:p>
        </p:txBody>
      </p:sp>
      <p:pic>
        <p:nvPicPr>
          <p:cNvPr id="40" name="John00_Head2150.jpg" descr="John00_Head2150.jpg"/>
          <p:cNvPicPr>
            <a:picLocks noChangeAspect="1"/>
          </p:cNvPicPr>
          <p:nvPr/>
        </p:nvPicPr>
        <p:blipFill>
          <a:blip r:embed="rId2">
            <a:extLst/>
          </a:blip>
          <a:srcRect l="184" t="311" r="43" b="101"/>
          <a:stretch>
            <a:fillRect/>
          </a:stretch>
        </p:blipFill>
        <p:spPr>
          <a:xfrm>
            <a:off x="1205539" y="120801"/>
            <a:ext cx="1385170" cy="1666035"/>
          </a:xfrm>
          <a:custGeom>
            <a:avLst/>
            <a:gdLst/>
            <a:ahLst/>
            <a:cxnLst>
              <a:cxn ang="0">
                <a:pos x="wd2" y="hd2"/>
              </a:cxn>
              <a:cxn ang="5400000">
                <a:pos x="wd2" y="hd2"/>
              </a:cxn>
              <a:cxn ang="10800000">
                <a:pos x="wd2" y="hd2"/>
              </a:cxn>
              <a:cxn ang="16200000">
                <a:pos x="wd2" y="hd2"/>
              </a:cxn>
            </a:cxnLst>
            <a:rect l="0" t="0" r="r" b="b"/>
            <a:pathLst>
              <a:path w="21460" h="21579" fill="norm" stroke="1" extrusionOk="0">
                <a:moveTo>
                  <a:pt x="10121" y="0"/>
                </a:moveTo>
                <a:cubicBezTo>
                  <a:pt x="8443" y="5"/>
                  <a:pt x="8229" y="25"/>
                  <a:pt x="7502" y="237"/>
                </a:cubicBezTo>
                <a:cubicBezTo>
                  <a:pt x="6077" y="653"/>
                  <a:pt x="4900" y="1296"/>
                  <a:pt x="3757" y="2272"/>
                </a:cubicBezTo>
                <a:cubicBezTo>
                  <a:pt x="3234" y="2720"/>
                  <a:pt x="3173" y="2741"/>
                  <a:pt x="2915" y="2643"/>
                </a:cubicBezTo>
                <a:cubicBezTo>
                  <a:pt x="2491" y="2481"/>
                  <a:pt x="1573" y="2514"/>
                  <a:pt x="1144" y="2704"/>
                </a:cubicBezTo>
                <a:cubicBezTo>
                  <a:pt x="69" y="3182"/>
                  <a:pt x="-135" y="4653"/>
                  <a:pt x="781" y="5326"/>
                </a:cubicBezTo>
                <a:cubicBezTo>
                  <a:pt x="1100" y="5560"/>
                  <a:pt x="1136" y="5623"/>
                  <a:pt x="1033" y="5783"/>
                </a:cubicBezTo>
                <a:cubicBezTo>
                  <a:pt x="890" y="6007"/>
                  <a:pt x="452" y="7201"/>
                  <a:pt x="197" y="8071"/>
                </a:cubicBezTo>
                <a:cubicBezTo>
                  <a:pt x="62" y="8531"/>
                  <a:pt x="-2" y="9621"/>
                  <a:pt x="0" y="10728"/>
                </a:cubicBezTo>
                <a:cubicBezTo>
                  <a:pt x="3" y="11836"/>
                  <a:pt x="72" y="12961"/>
                  <a:pt x="209" y="13484"/>
                </a:cubicBezTo>
                <a:cubicBezTo>
                  <a:pt x="1270" y="17535"/>
                  <a:pt x="4276" y="20587"/>
                  <a:pt x="8024" y="21420"/>
                </a:cubicBezTo>
                <a:cubicBezTo>
                  <a:pt x="8697" y="21570"/>
                  <a:pt x="9091" y="21596"/>
                  <a:pt x="10392" y="21569"/>
                </a:cubicBezTo>
                <a:cubicBezTo>
                  <a:pt x="12108" y="21534"/>
                  <a:pt x="12897" y="21365"/>
                  <a:pt x="14142" y="20778"/>
                </a:cubicBezTo>
                <a:cubicBezTo>
                  <a:pt x="16438" y="19695"/>
                  <a:pt x="18222" y="17884"/>
                  <a:pt x="19319" y="15514"/>
                </a:cubicBezTo>
                <a:cubicBezTo>
                  <a:pt x="19498" y="15128"/>
                  <a:pt x="19686" y="14752"/>
                  <a:pt x="19738" y="14676"/>
                </a:cubicBezTo>
                <a:cubicBezTo>
                  <a:pt x="19789" y="14600"/>
                  <a:pt x="19866" y="14233"/>
                  <a:pt x="19910" y="13864"/>
                </a:cubicBezTo>
                <a:cubicBezTo>
                  <a:pt x="19994" y="13150"/>
                  <a:pt x="20093" y="12970"/>
                  <a:pt x="20395" y="12970"/>
                </a:cubicBezTo>
                <a:cubicBezTo>
                  <a:pt x="20675" y="12970"/>
                  <a:pt x="20833" y="13388"/>
                  <a:pt x="20801" y="14049"/>
                </a:cubicBezTo>
                <a:cubicBezTo>
                  <a:pt x="20774" y="14605"/>
                  <a:pt x="20785" y="14632"/>
                  <a:pt x="21029" y="14661"/>
                </a:cubicBezTo>
                <a:cubicBezTo>
                  <a:pt x="21170" y="14677"/>
                  <a:pt x="21323" y="14640"/>
                  <a:pt x="21373" y="14573"/>
                </a:cubicBezTo>
                <a:cubicBezTo>
                  <a:pt x="21421" y="14509"/>
                  <a:pt x="21453" y="14179"/>
                  <a:pt x="21459" y="13818"/>
                </a:cubicBezTo>
                <a:cubicBezTo>
                  <a:pt x="21465" y="13456"/>
                  <a:pt x="21448" y="13066"/>
                  <a:pt x="21404" y="12867"/>
                </a:cubicBezTo>
                <a:cubicBezTo>
                  <a:pt x="21344" y="12597"/>
                  <a:pt x="20732" y="12294"/>
                  <a:pt x="20414" y="12378"/>
                </a:cubicBezTo>
                <a:cubicBezTo>
                  <a:pt x="20237" y="12425"/>
                  <a:pt x="20232" y="12376"/>
                  <a:pt x="20328" y="11643"/>
                </a:cubicBezTo>
                <a:cubicBezTo>
                  <a:pt x="20537" y="10041"/>
                  <a:pt x="20078" y="7587"/>
                  <a:pt x="19246" y="5866"/>
                </a:cubicBezTo>
                <a:cubicBezTo>
                  <a:pt x="17855" y="2988"/>
                  <a:pt x="15624" y="1075"/>
                  <a:pt x="12648" y="201"/>
                </a:cubicBezTo>
                <a:cubicBezTo>
                  <a:pt x="12022" y="17"/>
                  <a:pt x="11759" y="-4"/>
                  <a:pt x="10121" y="0"/>
                </a:cubicBezTo>
                <a:close/>
                <a:moveTo>
                  <a:pt x="2005" y="3167"/>
                </a:moveTo>
                <a:cubicBezTo>
                  <a:pt x="2300" y="3167"/>
                  <a:pt x="2708" y="3348"/>
                  <a:pt x="2583" y="3424"/>
                </a:cubicBezTo>
                <a:cubicBezTo>
                  <a:pt x="2458" y="3499"/>
                  <a:pt x="1894" y="4194"/>
                  <a:pt x="1894" y="4272"/>
                </a:cubicBezTo>
                <a:cubicBezTo>
                  <a:pt x="1894" y="4305"/>
                  <a:pt x="1803" y="4458"/>
                  <a:pt x="1691" y="4611"/>
                </a:cubicBezTo>
                <a:lnTo>
                  <a:pt x="1488" y="4894"/>
                </a:lnTo>
                <a:lnTo>
                  <a:pt x="1316" y="4683"/>
                </a:lnTo>
                <a:cubicBezTo>
                  <a:pt x="1221" y="4569"/>
                  <a:pt x="1144" y="4302"/>
                  <a:pt x="1144" y="4087"/>
                </a:cubicBezTo>
                <a:cubicBezTo>
                  <a:pt x="1144" y="3774"/>
                  <a:pt x="1206" y="3644"/>
                  <a:pt x="1458" y="3434"/>
                </a:cubicBezTo>
                <a:cubicBezTo>
                  <a:pt x="1630" y="3290"/>
                  <a:pt x="1878" y="3167"/>
                  <a:pt x="2005" y="3167"/>
                </a:cubicBezTo>
                <a:close/>
              </a:path>
            </a:pathLst>
          </a:custGeom>
          <a:ln w="12700">
            <a:miter lim="400000"/>
          </a:ln>
        </p:spPr>
      </p:pic>
      <p:sp>
        <p:nvSpPr>
          <p:cNvPr id="41" name="Title Text"/>
          <p:cNvSpPr txBox="1"/>
          <p:nvPr>
            <p:ph type="title"/>
          </p:nvPr>
        </p:nvSpPr>
        <p:spPr>
          <a:xfrm>
            <a:off x="2591316" y="3571"/>
            <a:ext cx="7353253" cy="799268"/>
          </a:xfrm>
          <a:prstGeom prst="rect">
            <a:avLst/>
          </a:prstGeom>
        </p:spPr>
        <p:txBody>
          <a:bodyPr lIns="34254" tIns="34254" rIns="34254" bIns="34254"/>
          <a:lstStyle>
            <a:lvl1pPr algn="l" defTabSz="411480">
              <a:spcBef>
                <a:spcPts val="100"/>
              </a:spcBef>
              <a:defRPr>
                <a:latin typeface="Gill Sans SemiBold"/>
                <a:ea typeface="Gill Sans SemiBold"/>
                <a:cs typeface="Gill Sans SemiBold"/>
                <a:sym typeface="Gill Sans SemiBold"/>
              </a:defRPr>
            </a:lvl1pPr>
          </a:lstStyle>
          <a:p>
            <a:pPr/>
            <a:r>
              <a:t>Title Text</a:t>
            </a:r>
          </a:p>
        </p:txBody>
      </p:sp>
      <p:sp>
        <p:nvSpPr>
          <p:cNvPr id="42" name="Body Level One…"/>
          <p:cNvSpPr txBox="1"/>
          <p:nvPr>
            <p:ph type="body" sz="half" idx="1"/>
          </p:nvPr>
        </p:nvSpPr>
        <p:spPr>
          <a:xfrm>
            <a:off x="2033370" y="1878524"/>
            <a:ext cx="7353253" cy="4019169"/>
          </a:xfrm>
          <a:prstGeom prst="rect">
            <a:avLst/>
          </a:prstGeom>
        </p:spPr>
        <p:txBody>
          <a:bodyPr lIns="34254" tIns="34254" rIns="34254" bIns="34254"/>
          <a:lstStyle>
            <a:lvl1pPr marL="642937" indent="-388937" defTabSz="411480">
              <a:spcBef>
                <a:spcPts val="1600"/>
              </a:spcBef>
              <a:buSzPct val="171000"/>
              <a:buFontTx/>
              <a:defRPr sz="2800">
                <a:latin typeface="Gill Sans"/>
                <a:ea typeface="Gill Sans"/>
                <a:cs typeface="Gill Sans"/>
                <a:sym typeface="Gill Sans"/>
              </a:defRPr>
            </a:lvl1pPr>
            <a:lvl2pPr marL="985837" indent="-388937" defTabSz="411480">
              <a:spcBef>
                <a:spcPts val="1600"/>
              </a:spcBef>
              <a:buSzPct val="171000"/>
              <a:buFontTx/>
              <a:buChar char="•"/>
              <a:defRPr sz="2800">
                <a:latin typeface="Gill Sans"/>
                <a:ea typeface="Gill Sans"/>
                <a:cs typeface="Gill Sans"/>
                <a:sym typeface="Gill Sans"/>
              </a:defRPr>
            </a:lvl2pPr>
            <a:lvl3pPr marL="1328737" indent="-388937" defTabSz="411480">
              <a:spcBef>
                <a:spcPts val="1600"/>
              </a:spcBef>
              <a:buSzPct val="171000"/>
              <a:buFontTx/>
              <a:defRPr sz="2800">
                <a:latin typeface="Gill Sans"/>
                <a:ea typeface="Gill Sans"/>
                <a:cs typeface="Gill Sans"/>
                <a:sym typeface="Gill Sans"/>
              </a:defRPr>
            </a:lvl3pPr>
            <a:lvl4pPr marL="1684337" indent="-388937" defTabSz="411480">
              <a:spcBef>
                <a:spcPts val="1600"/>
              </a:spcBef>
              <a:buSzPct val="171000"/>
              <a:buFontTx/>
              <a:buChar char="•"/>
              <a:defRPr sz="2800">
                <a:latin typeface="Gill Sans"/>
                <a:ea typeface="Gill Sans"/>
                <a:cs typeface="Gill Sans"/>
                <a:sym typeface="Gill Sans"/>
              </a:defRPr>
            </a:lvl4pPr>
            <a:lvl5pPr marL="2027237" indent="-388937" defTabSz="411480">
              <a:spcBef>
                <a:spcPts val="1600"/>
              </a:spcBef>
              <a:buSzPct val="171000"/>
              <a:buFontTx/>
              <a:buChar char="•"/>
              <a:defRPr sz="2800">
                <a:latin typeface="Gill Sans"/>
                <a:ea typeface="Gill Sans"/>
                <a:cs typeface="Gill Sans"/>
                <a:sym typeface="Gill Sans"/>
              </a:defRPr>
            </a:lvl5pPr>
          </a:lstStyle>
          <a:p>
            <a:pPr/>
            <a:r>
              <a:t>Body Level One</a:t>
            </a:r>
          </a:p>
          <a:p>
            <a:pPr lvl="1"/>
            <a:r>
              <a:t>Body Level Two</a:t>
            </a:r>
          </a:p>
          <a:p>
            <a:pPr lvl="2"/>
            <a:r>
              <a:t>Body Level Three</a:t>
            </a:r>
          </a:p>
          <a:p>
            <a:pPr lvl="3"/>
            <a:r>
              <a:t>Body Level Four</a:t>
            </a:r>
          </a:p>
          <a:p>
            <a:pPr lvl="4"/>
            <a:r>
              <a:t>Body Level Five</a:t>
            </a:r>
          </a:p>
        </p:txBody>
      </p:sp>
      <p:sp>
        <p:nvSpPr>
          <p:cNvPr id="43" name="Slide Number"/>
          <p:cNvSpPr txBox="1"/>
          <p:nvPr>
            <p:ph type="sldNum" sz="quarter" idx="2"/>
          </p:nvPr>
        </p:nvSpPr>
        <p:spPr>
          <a:xfrm>
            <a:off x="5969598" y="6540893"/>
            <a:ext cx="228686" cy="233609"/>
          </a:xfrm>
          <a:prstGeom prst="rect">
            <a:avLst/>
          </a:prstGeom>
        </p:spPr>
        <p:txBody>
          <a:bodyPr lIns="34254" tIns="34254" rIns="34254" bIns="34254" anchor="b"/>
          <a:lstStyle>
            <a:lvl1pPr algn="ctr" defTabSz="411480">
              <a:tabLst>
                <a:tab pos="850900" algn="l"/>
                <a:tab pos="5270500" algn="l"/>
              </a:tabLst>
              <a:defRPr sz="1100">
                <a:solidFill>
                  <a:srgbClr val="000000"/>
                </a:solidFill>
                <a:latin typeface="Gill Sans SemiBold"/>
                <a:ea typeface="Gill Sans SemiBold"/>
                <a:cs typeface="Gill Sans SemiBold"/>
                <a:sym typeface="Gill Sans SemiBold"/>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tif"/><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pic>
        <p:nvPicPr>
          <p:cNvPr id="2" name="Layer.tiff" descr="Layer.tiff"/>
          <p:cNvPicPr>
            <a:picLocks noChangeAspect="0"/>
          </p:cNvPicPr>
          <p:nvPr/>
        </p:nvPicPr>
        <p:blipFill>
          <a:blip r:embed="rId2">
            <a:extLst/>
          </a:blip>
          <a:srcRect l="9354" t="0" r="9354" b="0"/>
          <a:stretch>
            <a:fillRect/>
          </a:stretch>
        </p:blipFill>
        <p:spPr>
          <a:xfrm>
            <a:off x="0" y="49"/>
            <a:ext cx="954932" cy="6857951"/>
          </a:xfrm>
          <a:prstGeom prst="rect">
            <a:avLst/>
          </a:prstGeom>
          <a:ln w="12700">
            <a:miter lim="400000"/>
          </a:ln>
        </p:spPr>
      </p:pic>
      <p:sp>
        <p:nvSpPr>
          <p:cNvPr id="3" name="耶穌基督的獨特性"/>
          <p:cNvSpPr txBox="1"/>
          <p:nvPr/>
        </p:nvSpPr>
        <p:spPr>
          <a:xfrm>
            <a:off x="153589" y="310895"/>
            <a:ext cx="647703" cy="4456685"/>
          </a:xfrm>
          <a:prstGeom prst="rect">
            <a:avLst/>
          </a:prstGeom>
          <a:ln w="12700">
            <a:miter lim="400000"/>
          </a:ln>
          <a:extLst>
            <a:ext uri="{C572A759-6A51-4108-AA02-DFA0A04FC94B}">
              <ma14:wrappingTextBoxFlag xmlns:ma14="http://schemas.microsoft.com/office/mac/drawingml/2011/main" val="1"/>
            </a:ext>
          </a:extLst>
        </p:spPr>
        <p:txBody>
          <a:bodyPr vert="eaVert" wrap="none" lIns="45719" rIns="45719">
            <a:spAutoFit/>
          </a:bodyPr>
          <a:lstStyle>
            <a:lvl1pPr marL="0" indent="0" algn="ctr" defTabSz="12700">
              <a:lnSpc>
                <a:spcPct val="120000"/>
              </a:lnSpc>
              <a:defRPr spc="684" sz="3600">
                <a:solidFill>
                  <a:srgbClr val="ECB97A"/>
                </a:solidFill>
                <a:latin typeface="Times New Roman"/>
                <a:ea typeface="Times New Roman"/>
                <a:cs typeface="Times New Roman"/>
                <a:sym typeface="Times New Roman"/>
              </a:defRPr>
            </a:lvl1pPr>
          </a:lstStyle>
          <a:p>
            <a:pPr/>
            <a:r>
              <a:t>耶穌基督的獨特性</a:t>
            </a:r>
          </a:p>
        </p:txBody>
      </p:sp>
      <p:sp>
        <p:nvSpPr>
          <p:cNvPr id="4" name="Text 1"/>
          <p:cNvSpPr txBox="1"/>
          <p:nvPr/>
        </p:nvSpPr>
        <p:spPr>
          <a:xfrm>
            <a:off x="-48054" y="5462730"/>
            <a:ext cx="1050989" cy="1183942"/>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lgn="ctr">
              <a:lnSpc>
                <a:spcPct val="110000"/>
              </a:lnSpc>
              <a:defRPr sz="1800">
                <a:solidFill>
                  <a:srgbClr val="4C4C4C"/>
                </a:solidFill>
                <a:latin typeface="Times New Roman"/>
                <a:ea typeface="Times New Roman"/>
                <a:cs typeface="Times New Roman"/>
                <a:sym typeface="Times New Roman"/>
              </a:defRPr>
            </a:lvl1pPr>
          </a:lstStyle>
          <a:p>
            <a:pPr/>
            <a:r>
              <a:t>約翰福音 1:1–14</a:t>
            </a:r>
          </a:p>
        </p:txBody>
      </p:sp>
      <p:sp>
        <p:nvSpPr>
          <p:cNvPr id="5" name="Title Text"/>
          <p:cNvSpPr txBox="1"/>
          <p:nvPr>
            <p:ph type="title"/>
          </p:nvPr>
        </p:nvSpPr>
        <p:spPr>
          <a:xfrm>
            <a:off x="608965" y="92074"/>
            <a:ext cx="10961370" cy="1508126"/>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Title Text</a:t>
            </a:r>
          </a:p>
        </p:txBody>
      </p:sp>
      <p:sp>
        <p:nvSpPr>
          <p:cNvPr id="6" name="Body Level One…"/>
          <p:cNvSpPr txBox="1"/>
          <p:nvPr>
            <p:ph type="body" idx="1"/>
          </p:nvPr>
        </p:nvSpPr>
        <p:spPr>
          <a:xfrm>
            <a:off x="608965" y="1600200"/>
            <a:ext cx="10961370" cy="5257800"/>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
        <p:nvSpPr>
          <p:cNvPr id="7" name="Slide Number"/>
          <p:cNvSpPr txBox="1"/>
          <p:nvPr>
            <p:ph type="sldNum" sz="quarter" idx="2"/>
          </p:nvPr>
        </p:nvSpPr>
        <p:spPr>
          <a:xfrm>
            <a:off x="8728498" y="6107429"/>
            <a:ext cx="2841837" cy="497841"/>
          </a:xfrm>
          <a:prstGeom prst="rect">
            <a:avLst/>
          </a:prstGeom>
          <a:ln w="12700">
            <a:miter lim="400000"/>
          </a:ln>
        </p:spPr>
        <p:txBody>
          <a:bodyPr wrap="none" lIns="45719" rIns="45719" anchor="ctr">
            <a:spAutoFit/>
          </a:bodyPr>
          <a:lstStyle>
            <a:lvl1pPr marL="0" indent="0">
              <a:defRPr sz="26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Calibri"/>
        <a:buChar char="•"/>
        <a:tabLst/>
        <a:defRPr b="0" baseline="0" cap="none" i="0" spc="0" strike="noStrike" sz="3200" u="none">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Calibri"/>
        <a:buChar char="–"/>
        <a:tabLst/>
        <a:defRPr b="0" baseline="0" cap="none" i="0" spc="0" strike="noStrike" sz="3200" u="none">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Calibri"/>
        <a:buChar char="•"/>
        <a:tabLst/>
        <a:defRPr b="0" baseline="0" cap="none" i="0" spc="0" strike="noStrike" sz="3200" u="none">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Calibri"/>
        <a:buChar char="–"/>
        <a:tabLst/>
        <a:defRPr b="0" baseline="0" cap="none" i="0" spc="0" strike="noStrike" sz="3200" u="none">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Calibri"/>
        <a:buChar char="»"/>
        <a:tabLst/>
        <a:defRPr b="0" baseline="0" cap="none" i="0" spc="0" strike="noStrike" sz="3200" u="none">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Calibri"/>
        <a:buChar char="•"/>
        <a:tabLst/>
        <a:defRPr b="0" baseline="0" cap="none" i="0" spc="0" strike="noStrike" sz="3200" u="none">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Calibri"/>
        <a:buChar char="•"/>
        <a:tabLst/>
        <a:defRPr b="0" baseline="0" cap="none" i="0" spc="0" strike="noStrike" sz="3200" u="none">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Calibri"/>
        <a:buChar char="•"/>
        <a:tabLst/>
        <a:defRPr b="0" baseline="0" cap="none" i="0" spc="0" strike="noStrike" sz="3200" u="none">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Calibri"/>
        <a:buChar char="•"/>
        <a:tabLst/>
        <a:defRPr b="0" baseline="0" cap="none" i="0" spc="0" strike="noStrike" sz="3200" u="none">
          <a:solidFill>
            <a:srgbClr val="000000"/>
          </a:solidFill>
          <a:uFillTx/>
          <a:latin typeface="+mn-lt"/>
          <a:ea typeface="+mn-ea"/>
          <a:cs typeface="+mn-cs"/>
          <a:sym typeface="Calibri"/>
        </a:defRPr>
      </a:lvl9pPr>
    </p:bodyStyle>
    <p:otherStyle>
      <a:lvl1pPr marL="0" marR="0" indent="0" algn="l" defTabSz="914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Calibri"/>
        </a:defRPr>
      </a:lvl1pPr>
      <a:lvl2pPr marL="0" marR="0" indent="457200" algn="l" defTabSz="914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Calibri"/>
        </a:defRPr>
      </a:lvl2pPr>
      <a:lvl3pPr marL="0" marR="0" indent="914400" algn="l" defTabSz="914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Calibri"/>
        </a:defRPr>
      </a:lvl3pPr>
      <a:lvl4pPr marL="0" marR="0" indent="1371600" algn="l" defTabSz="914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Calibri"/>
        </a:defRPr>
      </a:lvl4pPr>
      <a:lvl5pPr marL="0" marR="0" indent="1828800" algn="l" defTabSz="914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Calibri"/>
        </a:defRPr>
      </a:lvl5pPr>
      <a:lvl6pPr marL="0" marR="0" indent="2286000" algn="l" defTabSz="914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Calibri"/>
        </a:defRPr>
      </a:lvl6pPr>
      <a:lvl7pPr marL="0" marR="0" indent="2743200" algn="l" defTabSz="914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Calibri"/>
        </a:defRPr>
      </a:lvl7pPr>
      <a:lvl8pPr marL="0" marR="0" indent="3200400" algn="l" defTabSz="914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Calibri"/>
        </a:defRPr>
      </a:lvl8pPr>
      <a:lvl9pPr marL="0" marR="0" indent="3657600" algn="l" defTabSz="914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2" name="John1-slide.png" descr="John1-slide.png"/>
          <p:cNvPicPr>
            <a:picLocks noChangeAspect="1"/>
          </p:cNvPicPr>
          <p:nvPr/>
        </p:nvPicPr>
        <p:blipFill>
          <a:blip r:embed="rId3">
            <a:extLst/>
          </a:blip>
          <a:stretch>
            <a:fillRect/>
          </a:stretch>
        </p:blipFill>
        <p:spPr>
          <a:xfrm>
            <a:off x="-443453" y="-246074"/>
            <a:ext cx="12622753" cy="7104074"/>
          </a:xfrm>
          <a:prstGeom prst="rect">
            <a:avLst/>
          </a:prstGeom>
          <a:ln w="12700">
            <a:miter lim="400000"/>
          </a:ln>
        </p:spPr>
      </p:pic>
      <p:sp>
        <p:nvSpPr>
          <p:cNvPr id="53" name="耶穌基督的獨特性"/>
          <p:cNvSpPr txBox="1"/>
          <p:nvPr/>
        </p:nvSpPr>
        <p:spPr>
          <a:xfrm>
            <a:off x="381496" y="316599"/>
            <a:ext cx="7911085" cy="1297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marL="0" indent="0" algn="ctr" defTabSz="12700">
              <a:lnSpc>
                <a:spcPct val="110000"/>
              </a:lnSpc>
              <a:defRPr spc="884" sz="6800">
                <a:solidFill>
                  <a:srgbClr val="ECB97A"/>
                </a:solidFill>
                <a:latin typeface="Songti TC Bold"/>
                <a:ea typeface="Songti TC Bold"/>
                <a:cs typeface="Songti TC Bold"/>
                <a:sym typeface="Songti TC Bold"/>
              </a:defRPr>
            </a:lvl1pPr>
          </a:lstStyle>
          <a:p>
            <a:pPr/>
            <a:r>
              <a:t>耶穌基督的獨特性</a:t>
            </a:r>
          </a:p>
        </p:txBody>
      </p:sp>
      <p:sp>
        <p:nvSpPr>
          <p:cNvPr id="54" name="Text 4"/>
          <p:cNvSpPr txBox="1"/>
          <p:nvPr/>
        </p:nvSpPr>
        <p:spPr>
          <a:xfrm>
            <a:off x="381496" y="6037315"/>
            <a:ext cx="4021522" cy="59028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171450" indent="-171450" defTabSz="822959">
              <a:defRPr sz="3239">
                <a:solidFill>
                  <a:srgbClr val="FFFFFF"/>
                </a:solidFill>
                <a:latin typeface="Times New Roman"/>
                <a:ea typeface="Times New Roman"/>
                <a:cs typeface="Times New Roman"/>
                <a:sym typeface="Times New Roman"/>
              </a:defRPr>
            </a:lvl1pPr>
          </a:lstStyle>
          <a:p>
            <a:pPr/>
            <a:r>
              <a:t>包恩富牧師</a:t>
            </a:r>
          </a:p>
        </p:txBody>
      </p:sp>
      <p:sp>
        <p:nvSpPr>
          <p:cNvPr id="55" name="Text 1"/>
          <p:cNvSpPr txBox="1"/>
          <p:nvPr/>
        </p:nvSpPr>
        <p:spPr>
          <a:xfrm>
            <a:off x="1685278" y="1736039"/>
            <a:ext cx="5303521" cy="152248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p>
            <a:pPr algn="ctr">
              <a:defRPr b="1" sz="5500">
                <a:solidFill>
                  <a:srgbClr val="ECB97A"/>
                </a:solidFill>
                <a:latin typeface="Times New Roman"/>
                <a:ea typeface="Times New Roman"/>
                <a:cs typeface="Times New Roman"/>
                <a:sym typeface="Times New Roman"/>
              </a:defRPr>
            </a:pPr>
            <a:r>
              <a:t>約翰福音 </a:t>
            </a:r>
            <a:r>
              <a:rPr b="0"/>
              <a:t>1:1–14</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Text 4"/>
          <p:cNvSpPr txBox="1"/>
          <p:nvPr/>
        </p:nvSpPr>
        <p:spPr>
          <a:xfrm>
            <a:off x="1002934" y="2189480"/>
            <a:ext cx="3592463" cy="92252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algn="just">
              <a:lnSpc>
                <a:spcPct val="110000"/>
              </a:lnSpc>
              <a:defRPr sz="2700"/>
            </a:lvl1pPr>
          </a:lstStyle>
          <a:p>
            <a:pPr/>
            <a:r>
              <a:t>「道就是　神。」</a:t>
            </a:r>
          </a:p>
        </p:txBody>
      </p:sp>
      <p:sp>
        <p:nvSpPr>
          <p:cNvPr id="182" name="Shape 5"/>
          <p:cNvSpPr/>
          <p:nvPr/>
        </p:nvSpPr>
        <p:spPr>
          <a:xfrm flipH="1">
            <a:off x="4846576" y="1494536"/>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183" name="Shape 6"/>
          <p:cNvSpPr/>
          <p:nvPr/>
        </p:nvSpPr>
        <p:spPr>
          <a:xfrm>
            <a:off x="5148329" y="1494536"/>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184" name="Shape 8"/>
          <p:cNvSpPr/>
          <p:nvPr/>
        </p:nvSpPr>
        <p:spPr>
          <a:xfrm>
            <a:off x="5349497" y="2189480"/>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185" name="Text 9"/>
          <p:cNvSpPr txBox="1"/>
          <p:nvPr/>
        </p:nvSpPr>
        <p:spPr>
          <a:xfrm>
            <a:off x="5323648" y="2390648"/>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基督就是神。</a:t>
            </a:r>
          </a:p>
          <a:p>
            <a:pPr marL="250657" indent="-250657">
              <a:buSzPct val="100000"/>
              <a:buChar char="•"/>
            </a:pPr>
            <a:r>
              <a:t>我們的存在，全然倚賴那位賜生命的主。</a:t>
            </a:r>
          </a:p>
          <a:p>
            <a:pPr marL="250657" indent="-250657">
              <a:buSzPct val="100000"/>
              <a:buChar char="•"/>
            </a:pPr>
            <a:r>
              <a:t>可藉禱告支取一切資源。</a:t>
            </a:r>
          </a:p>
        </p:txBody>
      </p:sp>
      <p:sp>
        <p:nvSpPr>
          <p:cNvPr id="186" name="Shape 10"/>
          <p:cNvSpPr/>
          <p:nvPr/>
        </p:nvSpPr>
        <p:spPr>
          <a:xfrm>
            <a:off x="8623048" y="1494536"/>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187" name="Shape 12"/>
          <p:cNvSpPr/>
          <p:nvPr/>
        </p:nvSpPr>
        <p:spPr>
          <a:xfrm>
            <a:off x="8824216" y="2189480"/>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188" name="Text 13"/>
          <p:cNvSpPr txBox="1"/>
          <p:nvPr/>
        </p:nvSpPr>
        <p:spPr>
          <a:xfrm>
            <a:off x="8824216" y="2390648"/>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沒有神；人被偶像化。</a:t>
            </a:r>
          </a:p>
          <a:p>
            <a:pPr/>
          </a:p>
          <a:p>
            <a:pPr/>
            <a:r>
              <a:t>• 貧乏無禱告；恐懼、自私、無目的。</a:t>
            </a:r>
          </a:p>
        </p:txBody>
      </p:sp>
      <p:sp>
        <p:nvSpPr>
          <p:cNvPr id="189" name="Text 0"/>
          <p:cNvSpPr txBox="1"/>
          <p:nvPr/>
        </p:nvSpPr>
        <p:spPr>
          <a:xfrm>
            <a:off x="1183446" y="281348"/>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#3 基督的神性</a:t>
            </a:r>
          </a:p>
        </p:txBody>
      </p:sp>
      <p:sp>
        <p:nvSpPr>
          <p:cNvPr id="190" name="Text 1"/>
          <p:cNvSpPr txBox="1"/>
          <p:nvPr/>
        </p:nvSpPr>
        <p:spPr>
          <a:xfrm>
            <a:off x="1183446" y="8275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約1:1–3 — 永恆之道</a:t>
            </a:r>
          </a:p>
        </p:txBody>
      </p:sp>
      <p:sp>
        <p:nvSpPr>
          <p:cNvPr id="191" name="Shape 2"/>
          <p:cNvSpPr/>
          <p:nvPr/>
        </p:nvSpPr>
        <p:spPr>
          <a:xfrm>
            <a:off x="1034659" y="1257614"/>
            <a:ext cx="2959863" cy="1"/>
          </a:xfrm>
          <a:prstGeom prst="line">
            <a:avLst/>
          </a:prstGeom>
          <a:ln w="25400">
            <a:solidFill>
              <a:srgbClr val="B9913A"/>
            </a:solidFill>
          </a:ln>
        </p:spPr>
        <p:txBody>
          <a:bodyPr lIns="45719" rIns="45719"/>
          <a:lstStyle/>
          <a:p>
            <a:pPr marL="0" indent="0">
              <a:defRPr sz="1800">
                <a:solidFill>
                  <a:srgbClr val="000000"/>
                </a:solidFill>
              </a:defRPr>
            </a:pPr>
          </a:p>
        </p:txBody>
      </p:sp>
      <p:sp>
        <p:nvSpPr>
          <p:cNvPr id="192"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1:4</a:t>
            </a:r>
          </a:p>
        </p:txBody>
      </p:sp>
      <p:sp>
        <p:nvSpPr>
          <p:cNvPr id="193"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194"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Shape 2"/>
          <p:cNvSpPr/>
          <p:nvPr/>
        </p:nvSpPr>
        <p:spPr>
          <a:xfrm>
            <a:off x="1034659" y="1265561"/>
            <a:ext cx="3167381" cy="1"/>
          </a:xfrm>
          <a:prstGeom prst="line">
            <a:avLst/>
          </a:prstGeom>
          <a:ln w="25400">
            <a:solidFill>
              <a:srgbClr val="B9913A"/>
            </a:solidFill>
          </a:ln>
        </p:spPr>
        <p:txBody>
          <a:bodyPr lIns="45719" rIns="45719"/>
          <a:lstStyle/>
          <a:p>
            <a:pPr marL="0" indent="0">
              <a:defRPr sz="1800">
                <a:solidFill>
                  <a:srgbClr val="000000"/>
                </a:solidFill>
              </a:defRPr>
            </a:pPr>
          </a:p>
        </p:txBody>
      </p:sp>
      <p:sp>
        <p:nvSpPr>
          <p:cNvPr id="197" name="Text 4"/>
          <p:cNvSpPr txBox="1"/>
          <p:nvPr/>
        </p:nvSpPr>
        <p:spPr>
          <a:xfrm>
            <a:off x="1034659" y="2132427"/>
            <a:ext cx="3019636" cy="152578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algn="just">
              <a:lnSpc>
                <a:spcPct val="110000"/>
              </a:lnSpc>
              <a:defRPr sz="2700"/>
            </a:lvl1pPr>
          </a:lstStyle>
          <a:p>
            <a:pPr/>
            <a:r>
              <a:t>「這道太初與　神同在。」</a:t>
            </a:r>
          </a:p>
        </p:txBody>
      </p:sp>
      <p:sp>
        <p:nvSpPr>
          <p:cNvPr id="198" name="Shape 5"/>
          <p:cNvSpPr/>
          <p:nvPr/>
        </p:nvSpPr>
        <p:spPr>
          <a:xfrm flipH="1">
            <a:off x="4815364" y="1395071"/>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199" name="Shape 6"/>
          <p:cNvSpPr/>
          <p:nvPr/>
        </p:nvSpPr>
        <p:spPr>
          <a:xfrm>
            <a:off x="5117116" y="1395071"/>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200" name="Shape 8"/>
          <p:cNvSpPr/>
          <p:nvPr/>
        </p:nvSpPr>
        <p:spPr>
          <a:xfrm>
            <a:off x="5318284"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01" name="Text 9"/>
          <p:cNvSpPr txBox="1"/>
          <p:nvPr/>
        </p:nvSpPr>
        <p:spPr>
          <a:xfrm>
            <a:off x="5318284" y="2405483"/>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基督專注於父神的計畫。</a:t>
            </a:r>
          </a:p>
          <a:p>
            <a:pPr/>
          </a:p>
          <a:p>
            <a:pPr/>
            <a:r>
              <a:t>• 有目的，為別人而活。</a:t>
            </a:r>
          </a:p>
        </p:txBody>
      </p:sp>
      <p:sp>
        <p:nvSpPr>
          <p:cNvPr id="202" name="Shape 10"/>
          <p:cNvSpPr/>
          <p:nvPr/>
        </p:nvSpPr>
        <p:spPr>
          <a:xfrm>
            <a:off x="8591836" y="1395071"/>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203" name="Shape 12"/>
          <p:cNvSpPr/>
          <p:nvPr/>
        </p:nvSpPr>
        <p:spPr>
          <a:xfrm>
            <a:off x="8793004"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04" name="Text 13"/>
          <p:cNvSpPr txBox="1"/>
          <p:nvPr/>
        </p:nvSpPr>
        <p:spPr>
          <a:xfrm>
            <a:off x="8829580" y="2405483"/>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人自己的意志最重要。</a:t>
            </a:r>
          </a:p>
          <a:p>
            <a:pPr/>
          </a:p>
          <a:p>
            <a:pPr/>
            <a:r>
              <a:t>• 以自我為中心。</a:t>
            </a:r>
          </a:p>
        </p:txBody>
      </p:sp>
      <p:sp>
        <p:nvSpPr>
          <p:cNvPr id="205" name="Text 0"/>
          <p:cNvSpPr txBox="1"/>
          <p:nvPr/>
        </p:nvSpPr>
        <p:spPr>
          <a:xfrm>
            <a:off x="1183446" y="281348"/>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#4 基督的使命</a:t>
            </a:r>
          </a:p>
        </p:txBody>
      </p:sp>
      <p:sp>
        <p:nvSpPr>
          <p:cNvPr id="206"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約1:1–3 — 永恆之道</a:t>
            </a:r>
          </a:p>
        </p:txBody>
      </p:sp>
      <p:sp>
        <p:nvSpPr>
          <p:cNvPr id="207"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1:2</a:t>
            </a:r>
          </a:p>
        </p:txBody>
      </p:sp>
      <p:sp>
        <p:nvSpPr>
          <p:cNvPr id="208"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209"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Text 4"/>
          <p:cNvSpPr txBox="1"/>
          <p:nvPr/>
        </p:nvSpPr>
        <p:spPr>
          <a:xfrm>
            <a:off x="1100891" y="2342896"/>
            <a:ext cx="3374136" cy="187452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marL="186690" indent="-186690" algn="just" defTabSz="896111">
              <a:lnSpc>
                <a:spcPct val="110000"/>
              </a:lnSpc>
              <a:defRPr sz="2646"/>
            </a:lvl1pPr>
          </a:lstStyle>
          <a:p>
            <a:pPr/>
            <a:r>
              <a:t>「萬物是藉著祂造的；凡被造的，沒有一樣不是藉著祂造的。」</a:t>
            </a:r>
          </a:p>
        </p:txBody>
      </p:sp>
      <p:sp>
        <p:nvSpPr>
          <p:cNvPr id="212" name="Shape 5"/>
          <p:cNvSpPr/>
          <p:nvPr/>
        </p:nvSpPr>
        <p:spPr>
          <a:xfrm flipH="1">
            <a:off x="4784152" y="1357884"/>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213" name="Shape 6"/>
          <p:cNvSpPr/>
          <p:nvPr/>
        </p:nvSpPr>
        <p:spPr>
          <a:xfrm>
            <a:off x="5085904" y="1357884"/>
            <a:ext cx="3154681" cy="4526280"/>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214" name="Shape 8"/>
          <p:cNvSpPr/>
          <p:nvPr/>
        </p:nvSpPr>
        <p:spPr>
          <a:xfrm>
            <a:off x="5287072" y="2052828"/>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15" name="Text 9"/>
          <p:cNvSpPr txBox="1"/>
          <p:nvPr/>
        </p:nvSpPr>
        <p:spPr>
          <a:xfrm>
            <a:off x="5323648" y="2342896"/>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「萬物」都完全倚靠道。</a:t>
            </a:r>
          </a:p>
          <a:p>
            <a:pPr/>
          </a:p>
          <a:p>
            <a:pPr/>
            <a:r>
              <a:t>• 謙卑尋求神；常存感恩。</a:t>
            </a:r>
          </a:p>
        </p:txBody>
      </p:sp>
      <p:sp>
        <p:nvSpPr>
          <p:cNvPr id="216" name="Shape 10"/>
          <p:cNvSpPr/>
          <p:nvPr/>
        </p:nvSpPr>
        <p:spPr>
          <a:xfrm>
            <a:off x="8560624" y="1357884"/>
            <a:ext cx="3154681" cy="4526280"/>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217" name="Shape 12"/>
          <p:cNvSpPr/>
          <p:nvPr/>
        </p:nvSpPr>
        <p:spPr>
          <a:xfrm>
            <a:off x="8761792" y="2052828"/>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18" name="Text 13"/>
          <p:cNvSpPr txBox="1"/>
          <p:nvPr/>
        </p:nvSpPr>
        <p:spPr>
          <a:xfrm>
            <a:off x="8798368" y="2342896"/>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人必須靠自己照顧自己。</a:t>
            </a:r>
          </a:p>
          <a:p>
            <a:pPr/>
          </a:p>
          <a:p>
            <a:pPr/>
            <a:r>
              <a:t>• 以成就自誇；不知感恩。</a:t>
            </a:r>
          </a:p>
        </p:txBody>
      </p:sp>
      <p:sp>
        <p:nvSpPr>
          <p:cNvPr id="219" name="Text 0"/>
          <p:cNvSpPr txBox="1"/>
          <p:nvPr/>
        </p:nvSpPr>
        <p:spPr>
          <a:xfrm>
            <a:off x="1183446" y="281348"/>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#5 基督是創造主</a:t>
            </a:r>
          </a:p>
        </p:txBody>
      </p:sp>
      <p:sp>
        <p:nvSpPr>
          <p:cNvPr id="220"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約1:1–3 — 永恆之道</a:t>
            </a:r>
          </a:p>
        </p:txBody>
      </p:sp>
      <p:sp>
        <p:nvSpPr>
          <p:cNvPr id="221"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1:3</a:t>
            </a:r>
          </a:p>
        </p:txBody>
      </p:sp>
      <p:sp>
        <p:nvSpPr>
          <p:cNvPr id="222"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223"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224" name="Shape 2"/>
          <p:cNvSpPr/>
          <p:nvPr/>
        </p:nvSpPr>
        <p:spPr>
          <a:xfrm>
            <a:off x="1034659" y="1265561"/>
            <a:ext cx="3167381" cy="1"/>
          </a:xfrm>
          <a:prstGeom prst="line">
            <a:avLst/>
          </a:prstGeom>
          <a:ln w="25400">
            <a:solidFill>
              <a:srgbClr val="B9913A"/>
            </a:solidFill>
          </a:ln>
        </p:spPr>
        <p:txBody>
          <a:bodyPr lIns="45719" rIns="45719"/>
          <a:lstStyle/>
          <a:p>
            <a:pPr marL="0" indent="0">
              <a:defRPr sz="1800">
                <a:solidFill>
                  <a:srgbClr val="000000"/>
                </a:solidFill>
              </a:defRPr>
            </a:pPr>
          </a:p>
        </p:txBody>
      </p:sp>
      <p:sp>
        <p:nvSpPr>
          <p:cNvPr id="225" name="Text 4"/>
          <p:cNvSpPr txBox="1"/>
          <p:nvPr/>
        </p:nvSpPr>
        <p:spPr>
          <a:xfrm>
            <a:off x="4811964" y="4587323"/>
            <a:ext cx="3367786" cy="2254802"/>
          </a:xfrm>
          <a:prstGeom prst="rect">
            <a:avLst/>
          </a:prstGeom>
          <a:gradFill>
            <a:gsLst>
              <a:gs pos="0">
                <a:schemeClr val="accent4">
                  <a:hueOff val="-406799"/>
                  <a:lumOff val="30382"/>
                </a:schemeClr>
              </a:gs>
              <a:gs pos="50000">
                <a:srgbClr val="FFD58D"/>
              </a:gs>
              <a:gs pos="100000">
                <a:schemeClr val="accent4">
                  <a:hueOff val="-362075"/>
                  <a:lumOff val="23565"/>
                </a:schemeClr>
              </a:gs>
            </a:gsLst>
            <a:lin ang="5400000"/>
          </a:gradFill>
          <a:ln w="6350">
            <a:solidFill>
              <a:srgbClr val="535353"/>
            </a:solidFill>
            <a:miter/>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marL="0" indent="0" algn="ctr">
              <a:defRPr sz="2000">
                <a:solidFill>
                  <a:srgbClr val="000000"/>
                </a:solidFill>
              </a:defRPr>
            </a:lvl1pPr>
          </a:lstStyle>
          <a:p>
            <a:pPr/>
            <a:r>
              <a:t>「各 樣 美 善 的 恩 賜 和 各 樣 全 備 的 賞 賜 都 是 從 上 頭 來 的 ， 從 眾 光 之 父 那 裡 降 下 來 的 ； 在 他 並 沒 有 改 變 ， 也 沒 有 轉 動 的 影 兒 。」雅 各 書 1:17</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lt" backwards="0">
                                    <p:tmAbs val="0"/>
                                  </p:iterate>
                                  <p:childTnLst>
                                    <p:set>
                                      <p:cBhvr>
                                        <p:cTn id="6" fill="hold"/>
                                        <p:tgtEl>
                                          <p:spTgt spid="225"/>
                                        </p:tgtEl>
                                        <p:attrNameLst>
                                          <p:attrName>style.visibility</p:attrName>
                                        </p:attrNameLst>
                                      </p:cBhvr>
                                      <p:to>
                                        <p:strVal val="visible"/>
                                      </p:to>
                                    </p:set>
                                    <p:anim calcmode="lin" valueType="num">
                                      <p:cBhvr>
                                        <p:cTn id="7" dur="1000" fill="hold"/>
                                        <p:tgtEl>
                                          <p:spTgt spid="225"/>
                                        </p:tgtEl>
                                        <p:attrNameLst>
                                          <p:attrName>ppt_x</p:attrName>
                                        </p:attrNameLst>
                                      </p:cBhvr>
                                      <p:tavLst>
                                        <p:tav tm="0">
                                          <p:val>
                                            <p:strVal val="0-#ppt_w/2"/>
                                          </p:val>
                                        </p:tav>
                                        <p:tav tm="100000">
                                          <p:val>
                                            <p:strVal val="#ppt_x"/>
                                          </p:val>
                                        </p:tav>
                                      </p:tavLst>
                                    </p:anim>
                                    <p:anim calcmode="lin" valueType="num">
                                      <p:cBhvr>
                                        <p:cTn id="8" dur="1000" fill="hold"/>
                                        <p:tgtEl>
                                          <p:spTgt spid="2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5"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7"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1:4</a:t>
            </a:r>
          </a:p>
        </p:txBody>
      </p:sp>
      <p:sp>
        <p:nvSpPr>
          <p:cNvPr id="228" name="Text 4"/>
          <p:cNvSpPr txBox="1"/>
          <p:nvPr/>
        </p:nvSpPr>
        <p:spPr>
          <a:xfrm>
            <a:off x="1034659" y="2370073"/>
            <a:ext cx="3056612" cy="1874522"/>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lstStyle>
            <a:lvl1pPr algn="just">
              <a:lnSpc>
                <a:spcPct val="110000"/>
              </a:lnSpc>
              <a:defRPr sz="2700"/>
            </a:lvl1pPr>
          </a:lstStyle>
          <a:p>
            <a:pPr/>
            <a:r>
              <a:t>「生命在祂裡頭；這生命就是人的光。」</a:t>
            </a:r>
          </a:p>
        </p:txBody>
      </p:sp>
      <p:sp>
        <p:nvSpPr>
          <p:cNvPr id="229" name="Shape 5"/>
          <p:cNvSpPr/>
          <p:nvPr/>
        </p:nvSpPr>
        <p:spPr>
          <a:xfrm flipH="1">
            <a:off x="4784152" y="1527048"/>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230" name="Shape 6"/>
          <p:cNvSpPr/>
          <p:nvPr/>
        </p:nvSpPr>
        <p:spPr>
          <a:xfrm>
            <a:off x="5085904" y="1527048"/>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231"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232" name="Shape 8"/>
          <p:cNvSpPr/>
          <p:nvPr/>
        </p:nvSpPr>
        <p:spPr>
          <a:xfrm>
            <a:off x="5287072" y="2221992"/>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33" name="Text 9"/>
          <p:cNvSpPr txBox="1"/>
          <p:nvPr/>
        </p:nvSpPr>
        <p:spPr>
          <a:xfrm>
            <a:off x="5287072" y="2539238"/>
            <a:ext cx="2471675" cy="3410712"/>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a:lnSpc>
                <a:spcPct val="110000"/>
              </a:lnSpc>
            </a:pPr>
            <a:r>
              <a:t>• 我們的存在倚靠賜生命者。</a:t>
            </a:r>
          </a:p>
          <a:p>
            <a:pPr>
              <a:lnSpc>
                <a:spcPct val="110000"/>
              </a:lnSpc>
            </a:pPr>
          </a:p>
          <a:p>
            <a:pPr>
              <a:lnSpc>
                <a:spcPct val="110000"/>
              </a:lnSpc>
            </a:pPr>
            <a:r>
              <a:t>• 用我們的一生</a:t>
            </a:r>
            <a:br/>
            <a:r>
              <a:t>討神喜悅。</a:t>
            </a:r>
          </a:p>
        </p:txBody>
      </p:sp>
      <p:sp>
        <p:nvSpPr>
          <p:cNvPr id="234" name="Shape 10"/>
          <p:cNvSpPr/>
          <p:nvPr/>
        </p:nvSpPr>
        <p:spPr>
          <a:xfrm>
            <a:off x="8560624" y="1527048"/>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235"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236" name="Shape 12"/>
          <p:cNvSpPr/>
          <p:nvPr/>
        </p:nvSpPr>
        <p:spPr>
          <a:xfrm>
            <a:off x="8761792" y="2221992"/>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37" name="Text 13"/>
          <p:cNvSpPr txBox="1"/>
          <p:nvPr/>
        </p:nvSpPr>
        <p:spPr>
          <a:xfrm>
            <a:off x="8761792" y="2539238"/>
            <a:ext cx="2679193" cy="3410712"/>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a:lnSpc>
                <a:spcPct val="110000"/>
              </a:lnSpc>
            </a:pPr>
            <a:r>
              <a:t>• 生命只是</a:t>
            </a:r>
            <a:br/>
            <a:r>
              <a:t>化學現象。</a:t>
            </a:r>
          </a:p>
          <a:p>
            <a:pPr>
              <a:lnSpc>
                <a:spcPct val="110000"/>
              </a:lnSpc>
            </a:pPr>
          </a:p>
          <a:p>
            <a:pPr>
              <a:lnSpc>
                <a:spcPct val="110000"/>
              </a:lnSpc>
            </a:pPr>
            <a:r>
              <a:t>• 道德相對；</a:t>
            </a:r>
            <a:br/>
            <a:r>
              <a:t>否認良心。</a:t>
            </a:r>
          </a:p>
        </p:txBody>
      </p:sp>
      <p:sp>
        <p:nvSpPr>
          <p:cNvPr id="238"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#6 基督賜生命的能力</a:t>
            </a:r>
          </a:p>
        </p:txBody>
      </p:sp>
      <p:sp>
        <p:nvSpPr>
          <p:cNvPr id="239"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約1:4–5 — 生命與光</a:t>
            </a:r>
          </a:p>
        </p:txBody>
      </p:sp>
      <p:sp>
        <p:nvSpPr>
          <p:cNvPr id="240"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Text 4"/>
          <p:cNvSpPr txBox="1"/>
          <p:nvPr/>
        </p:nvSpPr>
        <p:spPr>
          <a:xfrm>
            <a:off x="1034659" y="2347825"/>
            <a:ext cx="2959863" cy="187452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lstStyle>
            <a:lvl1pPr algn="just">
              <a:lnSpc>
                <a:spcPct val="110000"/>
              </a:lnSpc>
              <a:defRPr sz="2700"/>
            </a:lvl1pPr>
          </a:lstStyle>
          <a:p>
            <a:pPr/>
            <a:r>
              <a:t>「光照在黑暗裡，黑暗卻不接受光。」</a:t>
            </a:r>
          </a:p>
        </p:txBody>
      </p:sp>
      <p:sp>
        <p:nvSpPr>
          <p:cNvPr id="243" name="Shape 5"/>
          <p:cNvSpPr/>
          <p:nvPr/>
        </p:nvSpPr>
        <p:spPr>
          <a:xfrm flipH="1">
            <a:off x="4830970" y="1395071"/>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244" name="Shape 6"/>
          <p:cNvSpPr/>
          <p:nvPr/>
        </p:nvSpPr>
        <p:spPr>
          <a:xfrm>
            <a:off x="5132722" y="1395071"/>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245" name="Shape 8"/>
          <p:cNvSpPr/>
          <p:nvPr/>
        </p:nvSpPr>
        <p:spPr>
          <a:xfrm>
            <a:off x="5333890"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46" name="Text 9"/>
          <p:cNvSpPr txBox="1"/>
          <p:nvPr/>
        </p:nvSpPr>
        <p:spPr>
          <a:xfrm>
            <a:off x="5306459" y="2516989"/>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真理終將勝過邪惡。</a:t>
            </a:r>
          </a:p>
          <a:p>
            <a:pPr/>
          </a:p>
          <a:p>
            <a:pPr/>
            <a:r>
              <a:t>• 有盼望、有耐心、不灰心。</a:t>
            </a:r>
          </a:p>
        </p:txBody>
      </p:sp>
      <p:sp>
        <p:nvSpPr>
          <p:cNvPr id="247" name="Shape 10"/>
          <p:cNvSpPr/>
          <p:nvPr/>
        </p:nvSpPr>
        <p:spPr>
          <a:xfrm>
            <a:off x="8607442" y="1395071"/>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248" name="Shape 12"/>
          <p:cNvSpPr/>
          <p:nvPr/>
        </p:nvSpPr>
        <p:spPr>
          <a:xfrm>
            <a:off x="8808610"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49" name="Text 13"/>
          <p:cNvSpPr txBox="1"/>
          <p:nvPr/>
        </p:nvSpPr>
        <p:spPr>
          <a:xfrm>
            <a:off x="8781178" y="2516989"/>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善惡只是主觀感受。</a:t>
            </a:r>
          </a:p>
          <a:p>
            <a:pPr/>
          </a:p>
          <a:p>
            <a:pPr/>
            <a:r>
              <a:t>• 因害怕失去而感到不安。</a:t>
            </a:r>
          </a:p>
        </p:txBody>
      </p:sp>
      <p:sp>
        <p:nvSpPr>
          <p:cNvPr id="250"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1:5</a:t>
            </a:r>
          </a:p>
        </p:txBody>
      </p:sp>
      <p:sp>
        <p:nvSpPr>
          <p:cNvPr id="251"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252"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253"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#7 基督的得勝</a:t>
            </a:r>
          </a:p>
        </p:txBody>
      </p:sp>
      <p:sp>
        <p:nvSpPr>
          <p:cNvPr id="254"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約1:4–5 — 生命與光</a:t>
            </a:r>
          </a:p>
        </p:txBody>
      </p:sp>
      <p:sp>
        <p:nvSpPr>
          <p:cNvPr id="255"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Text 4"/>
          <p:cNvSpPr txBox="1"/>
          <p:nvPr/>
        </p:nvSpPr>
        <p:spPr>
          <a:xfrm>
            <a:off x="1052234" y="2333946"/>
            <a:ext cx="3625041" cy="353274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algn="just">
              <a:defRPr sz="2700"/>
            </a:pPr>
            <a:r>
              <a:t>「</a:t>
            </a:r>
            <a:r>
              <a:rPr baseline="31999"/>
              <a:t>6</a:t>
            </a:r>
            <a:r>
              <a:t> 有一個人，是從　神那裡差來的，名叫約翰。</a:t>
            </a:r>
            <a:r>
              <a:rPr baseline="31999"/>
              <a:t>7</a:t>
            </a:r>
            <a:r>
              <a:t> 這人來，為要作見證，就是為光作見證，叫眾人因他可以信。</a:t>
            </a:r>
            <a:r>
              <a:rPr baseline="31999"/>
              <a:t>8</a:t>
            </a:r>
            <a:r>
              <a:t> 他不是那光，乃是要為光作見證。」</a:t>
            </a:r>
          </a:p>
        </p:txBody>
      </p:sp>
      <p:sp>
        <p:nvSpPr>
          <p:cNvPr id="260" name="Shape 5"/>
          <p:cNvSpPr/>
          <p:nvPr/>
        </p:nvSpPr>
        <p:spPr>
          <a:xfrm flipH="1">
            <a:off x="4784152" y="1395071"/>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261" name="Shape 6"/>
          <p:cNvSpPr/>
          <p:nvPr/>
        </p:nvSpPr>
        <p:spPr>
          <a:xfrm>
            <a:off x="5085904" y="1395071"/>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262" name="Shape 8"/>
          <p:cNvSpPr/>
          <p:nvPr/>
        </p:nvSpPr>
        <p:spPr>
          <a:xfrm>
            <a:off x="5287072"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63" name="Text 9"/>
          <p:cNvSpPr txBox="1"/>
          <p:nvPr/>
        </p:nvSpPr>
        <p:spPr>
          <a:xfrm>
            <a:off x="5287072" y="2394960"/>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我們對基督話語的回應極其重要。</a:t>
            </a:r>
          </a:p>
          <a:p>
            <a:pPr/>
          </a:p>
          <a:p>
            <a:pPr/>
            <a:r>
              <a:t>• 分辨與順服非常重要。</a:t>
            </a:r>
          </a:p>
        </p:txBody>
      </p:sp>
      <p:sp>
        <p:nvSpPr>
          <p:cNvPr id="264" name="Shape 10"/>
          <p:cNvSpPr/>
          <p:nvPr/>
        </p:nvSpPr>
        <p:spPr>
          <a:xfrm>
            <a:off x="8560624" y="1395071"/>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265" name="Shape 12"/>
          <p:cNvSpPr/>
          <p:nvPr/>
        </p:nvSpPr>
        <p:spPr>
          <a:xfrm>
            <a:off x="8761792"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66" name="Text 13"/>
          <p:cNvSpPr txBox="1"/>
          <p:nvPr/>
        </p:nvSpPr>
        <p:spPr>
          <a:xfrm>
            <a:off x="8761792" y="2394960"/>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意見就是真理。</a:t>
            </a:r>
          </a:p>
          <a:p>
            <a:pPr/>
          </a:p>
          <a:p>
            <a:pPr/>
            <a:r>
              <a:t>• 缺乏不變的真理與智慧。</a:t>
            </a:r>
          </a:p>
        </p:txBody>
      </p:sp>
      <p:sp>
        <p:nvSpPr>
          <p:cNvPr id="267"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1:6-8</a:t>
            </a:r>
          </a:p>
        </p:txBody>
      </p:sp>
      <p:sp>
        <p:nvSpPr>
          <p:cNvPr id="268"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269"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270"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#8 基督的主權</a:t>
            </a:r>
          </a:p>
        </p:txBody>
      </p:sp>
      <p:sp>
        <p:nvSpPr>
          <p:cNvPr id="271"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
        <p:nvSpPr>
          <p:cNvPr id="272"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約1:6–9 — 為光作見證</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Text 4"/>
          <p:cNvSpPr txBox="1"/>
          <p:nvPr/>
        </p:nvSpPr>
        <p:spPr>
          <a:xfrm>
            <a:off x="1034659" y="2291183"/>
            <a:ext cx="3127248" cy="187452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lstStyle>
            <a:lvl1pPr algn="just">
              <a:lnSpc>
                <a:spcPct val="110000"/>
              </a:lnSpc>
              <a:defRPr sz="2700"/>
            </a:lvl1pPr>
          </a:lstStyle>
          <a:p>
            <a:pPr/>
            <a:r>
              <a:t>「那光是真光，照亮一切生在世上的人。」</a:t>
            </a:r>
          </a:p>
        </p:txBody>
      </p:sp>
      <p:sp>
        <p:nvSpPr>
          <p:cNvPr id="277" name="Shape 5"/>
          <p:cNvSpPr/>
          <p:nvPr/>
        </p:nvSpPr>
        <p:spPr>
          <a:xfrm flipH="1">
            <a:off x="4830970" y="1395071"/>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278" name="Shape 6"/>
          <p:cNvSpPr/>
          <p:nvPr/>
        </p:nvSpPr>
        <p:spPr>
          <a:xfrm>
            <a:off x="5132722" y="1395071"/>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279" name="Shape 8"/>
          <p:cNvSpPr/>
          <p:nvPr/>
        </p:nvSpPr>
        <p:spPr>
          <a:xfrm>
            <a:off x="5333890"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80" name="Text 9"/>
          <p:cNvSpPr txBox="1"/>
          <p:nvPr/>
        </p:nvSpPr>
        <p:spPr>
          <a:xfrm>
            <a:off x="5333890" y="2460347"/>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照亮人，而非被人照亮。</a:t>
            </a:r>
          </a:p>
          <a:p>
            <a:pPr/>
          </a:p>
          <a:p>
            <a:pPr/>
            <a:r>
              <a:t>• 謙卑地靠恩典得救。</a:t>
            </a:r>
          </a:p>
        </p:txBody>
      </p:sp>
      <p:sp>
        <p:nvSpPr>
          <p:cNvPr id="281" name="Shape 10"/>
          <p:cNvSpPr/>
          <p:nvPr/>
        </p:nvSpPr>
        <p:spPr>
          <a:xfrm>
            <a:off x="8607442" y="1395071"/>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282" name="Shape 12"/>
          <p:cNvSpPr/>
          <p:nvPr/>
        </p:nvSpPr>
        <p:spPr>
          <a:xfrm>
            <a:off x="8808610"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83" name="Text 13"/>
          <p:cNvSpPr txBox="1"/>
          <p:nvPr/>
        </p:nvSpPr>
        <p:spPr>
          <a:xfrm>
            <a:off x="8802255" y="2510639"/>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尋求自我啟蒙。</a:t>
            </a:r>
          </a:p>
          <a:p>
            <a:pPr/>
          </a:p>
          <a:p>
            <a:pPr/>
            <a:r>
              <a:t>• 自助書籍；以成功自傲。</a:t>
            </a:r>
          </a:p>
        </p:txBody>
      </p:sp>
      <p:sp>
        <p:nvSpPr>
          <p:cNvPr id="284"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1:9</a:t>
            </a:r>
          </a:p>
        </p:txBody>
      </p:sp>
      <p:sp>
        <p:nvSpPr>
          <p:cNvPr id="285"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286"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287"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#9 基督是真光</a:t>
            </a:r>
          </a:p>
        </p:txBody>
      </p:sp>
      <p:sp>
        <p:nvSpPr>
          <p:cNvPr id="288"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約1:6–9 — 為光作見證</a:t>
            </a:r>
          </a:p>
        </p:txBody>
      </p:sp>
      <p:sp>
        <p:nvSpPr>
          <p:cNvPr id="289"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Text 4"/>
          <p:cNvSpPr txBox="1"/>
          <p:nvPr/>
        </p:nvSpPr>
        <p:spPr>
          <a:xfrm>
            <a:off x="1034659" y="2204012"/>
            <a:ext cx="3319273" cy="2011984"/>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lstStyle>
            <a:lvl1pPr algn="just">
              <a:lnSpc>
                <a:spcPct val="110000"/>
              </a:lnSpc>
              <a:defRPr sz="2700"/>
            </a:lvl1pPr>
          </a:lstStyle>
          <a:p>
            <a:pPr/>
            <a:r>
              <a:t>「祂在世界，世界也是藉著祂造的，世界卻不認識祂。」</a:t>
            </a:r>
          </a:p>
        </p:txBody>
      </p:sp>
      <p:sp>
        <p:nvSpPr>
          <p:cNvPr id="294" name="Shape 5"/>
          <p:cNvSpPr/>
          <p:nvPr/>
        </p:nvSpPr>
        <p:spPr>
          <a:xfrm flipH="1">
            <a:off x="4784152" y="1395071"/>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295" name="Shape 6"/>
          <p:cNvSpPr/>
          <p:nvPr/>
        </p:nvSpPr>
        <p:spPr>
          <a:xfrm>
            <a:off x="5085904" y="1395071"/>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296" name="Shape 8"/>
          <p:cNvSpPr/>
          <p:nvPr/>
        </p:nvSpPr>
        <p:spPr>
          <a:xfrm>
            <a:off x="5287072"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297" name="Text 9"/>
          <p:cNvSpPr txBox="1"/>
          <p:nvPr/>
        </p:nvSpPr>
        <p:spPr>
          <a:xfrm>
            <a:off x="5287072" y="2460347"/>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神藉基督啟示真理。</a:t>
            </a:r>
          </a:p>
          <a:p>
            <a:pPr/>
          </a:p>
          <a:p>
            <a:pPr/>
            <a:r>
              <a:t>• 我們理當接待祂。</a:t>
            </a:r>
          </a:p>
        </p:txBody>
      </p:sp>
      <p:sp>
        <p:nvSpPr>
          <p:cNvPr id="298" name="Shape 10"/>
          <p:cNvSpPr/>
          <p:nvPr/>
        </p:nvSpPr>
        <p:spPr>
          <a:xfrm>
            <a:off x="8560624" y="1395071"/>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299" name="Shape 12"/>
          <p:cNvSpPr/>
          <p:nvPr/>
        </p:nvSpPr>
        <p:spPr>
          <a:xfrm>
            <a:off x="8761792"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300" name="Text 13"/>
          <p:cNvSpPr txBox="1"/>
          <p:nvPr/>
        </p:nvSpPr>
        <p:spPr>
          <a:xfrm>
            <a:off x="8761792" y="2510639"/>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真理就是我所相信、所感覺對的。</a:t>
            </a:r>
          </a:p>
          <a:p>
            <a:pPr/>
          </a:p>
          <a:p>
            <a:pPr/>
            <a:r>
              <a:t>• 我們不必聽從別人。</a:t>
            </a:r>
          </a:p>
        </p:txBody>
      </p:sp>
      <p:sp>
        <p:nvSpPr>
          <p:cNvPr id="301"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1:10</a:t>
            </a:r>
          </a:p>
        </p:txBody>
      </p:sp>
      <p:sp>
        <p:nvSpPr>
          <p:cNvPr id="302"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303"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304"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#10 基督的臨在</a:t>
            </a:r>
          </a:p>
        </p:txBody>
      </p:sp>
      <p:sp>
        <p:nvSpPr>
          <p:cNvPr id="305"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
        <p:nvSpPr>
          <p:cNvPr id="306"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約1:10–13 — 接待或拒絕基督</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8" name="Text 4"/>
          <p:cNvSpPr txBox="1"/>
          <p:nvPr/>
        </p:nvSpPr>
        <p:spPr>
          <a:xfrm>
            <a:off x="1103573" y="2312519"/>
            <a:ext cx="3208872" cy="187452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algn="just">
              <a:lnSpc>
                <a:spcPct val="110000"/>
              </a:lnSpc>
              <a:defRPr sz="2700"/>
            </a:lvl1pPr>
          </a:lstStyle>
          <a:p>
            <a:pPr/>
            <a:r>
              <a:t>「祂到自己的地方來，自己的人倒不接待祂。」</a:t>
            </a:r>
          </a:p>
        </p:txBody>
      </p:sp>
      <p:sp>
        <p:nvSpPr>
          <p:cNvPr id="309" name="Shape 5"/>
          <p:cNvSpPr/>
          <p:nvPr/>
        </p:nvSpPr>
        <p:spPr>
          <a:xfrm flipH="1">
            <a:off x="4815364" y="1395071"/>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310" name="Shape 6"/>
          <p:cNvSpPr/>
          <p:nvPr/>
        </p:nvSpPr>
        <p:spPr>
          <a:xfrm>
            <a:off x="5117116" y="1395071"/>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311" name="Shape 8"/>
          <p:cNvSpPr/>
          <p:nvPr/>
        </p:nvSpPr>
        <p:spPr>
          <a:xfrm>
            <a:off x="5318284"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312" name="Text 9"/>
          <p:cNvSpPr txBox="1"/>
          <p:nvPr/>
        </p:nvSpPr>
        <p:spPr>
          <a:xfrm>
            <a:off x="5354860" y="2481683"/>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人拒絕神藉耶穌所賜的幫助。</a:t>
            </a:r>
          </a:p>
          <a:p>
            <a:pPr/>
          </a:p>
          <a:p>
            <a:pPr/>
            <a:r>
              <a:t>• 耶穌的門徒也同樣受拒絕。</a:t>
            </a:r>
          </a:p>
        </p:txBody>
      </p:sp>
      <p:sp>
        <p:nvSpPr>
          <p:cNvPr id="313" name="Shape 10"/>
          <p:cNvSpPr/>
          <p:nvPr/>
        </p:nvSpPr>
        <p:spPr>
          <a:xfrm>
            <a:off x="8591836" y="1395071"/>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314" name="Shape 12"/>
          <p:cNvSpPr/>
          <p:nvPr/>
        </p:nvSpPr>
        <p:spPr>
          <a:xfrm>
            <a:off x="8793004"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315" name="Text 13"/>
          <p:cNvSpPr txBox="1"/>
          <p:nvPr/>
        </p:nvSpPr>
        <p:spPr>
          <a:xfrm>
            <a:off x="8829580" y="2481683"/>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自以為有智慧；不覺得需要基督。</a:t>
            </a:r>
          </a:p>
          <a:p>
            <a:pPr/>
          </a:p>
          <a:p>
            <a:pPr/>
            <a:r>
              <a:t>• 否認對基督有任何責任。</a:t>
            </a:r>
          </a:p>
        </p:txBody>
      </p:sp>
      <p:sp>
        <p:nvSpPr>
          <p:cNvPr id="316"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1:11</a:t>
            </a:r>
          </a:p>
        </p:txBody>
      </p:sp>
      <p:sp>
        <p:nvSpPr>
          <p:cNvPr id="317"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318"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319"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#11 基督被拒絕</a:t>
            </a:r>
          </a:p>
        </p:txBody>
      </p:sp>
      <p:sp>
        <p:nvSpPr>
          <p:cNvPr id="320"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
        <p:nvSpPr>
          <p:cNvPr id="321"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約1:10–13 — 接待或拒絕基督</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Text 4"/>
          <p:cNvSpPr txBox="1"/>
          <p:nvPr/>
        </p:nvSpPr>
        <p:spPr>
          <a:xfrm>
            <a:off x="1119179" y="2394960"/>
            <a:ext cx="3344547" cy="2180716"/>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lstStyle>
            <a:lvl1pPr algn="just">
              <a:lnSpc>
                <a:spcPct val="110000"/>
              </a:lnSpc>
              <a:defRPr sz="2700"/>
            </a:lvl1pPr>
          </a:lstStyle>
          <a:p>
            <a:pPr/>
            <a:r>
              <a:t>「凡接待祂的，就是信祂名的人，祂就賜他們權柄，作　神的兒女。」</a:t>
            </a:r>
          </a:p>
        </p:txBody>
      </p:sp>
      <p:sp>
        <p:nvSpPr>
          <p:cNvPr id="324" name="Shape 5"/>
          <p:cNvSpPr/>
          <p:nvPr/>
        </p:nvSpPr>
        <p:spPr>
          <a:xfrm flipH="1">
            <a:off x="4784152" y="1339088"/>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325" name="Shape 6"/>
          <p:cNvSpPr/>
          <p:nvPr/>
        </p:nvSpPr>
        <p:spPr>
          <a:xfrm>
            <a:off x="5085904" y="1339088"/>
            <a:ext cx="3154681" cy="4526280"/>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326" name="Shape 8"/>
          <p:cNvSpPr/>
          <p:nvPr/>
        </p:nvSpPr>
        <p:spPr>
          <a:xfrm>
            <a:off x="5287072" y="2034032"/>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327" name="Text 9"/>
          <p:cNvSpPr txBox="1"/>
          <p:nvPr/>
        </p:nvSpPr>
        <p:spPr>
          <a:xfrm>
            <a:off x="5323648" y="2438400"/>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藉著接待基督，得以成為神的兒女。</a:t>
            </a:r>
          </a:p>
          <a:p>
            <a:pPr/>
          </a:p>
          <a:p>
            <a:pPr/>
            <a:r>
              <a:t>• 得著永遠的生命和目的。</a:t>
            </a:r>
          </a:p>
        </p:txBody>
      </p:sp>
      <p:sp>
        <p:nvSpPr>
          <p:cNvPr id="328" name="Shape 10"/>
          <p:cNvSpPr/>
          <p:nvPr/>
        </p:nvSpPr>
        <p:spPr>
          <a:xfrm>
            <a:off x="8560624" y="1339088"/>
            <a:ext cx="3154681" cy="4526280"/>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329" name="Shape 12"/>
          <p:cNvSpPr/>
          <p:nvPr/>
        </p:nvSpPr>
        <p:spPr>
          <a:xfrm>
            <a:off x="8761792" y="2034032"/>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330" name="Text 13"/>
          <p:cNvSpPr txBox="1"/>
          <p:nvPr/>
        </p:nvSpPr>
        <p:spPr>
          <a:xfrm>
            <a:off x="8798368" y="2438400"/>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不可能也不尋求與神有個人關係。</a:t>
            </a:r>
          </a:p>
          <a:p>
            <a:pPr/>
          </a:p>
          <a:p>
            <a:pPr/>
            <a:r>
              <a:t>• 與神和人關係破裂。</a:t>
            </a:r>
          </a:p>
        </p:txBody>
      </p:sp>
      <p:sp>
        <p:nvSpPr>
          <p:cNvPr id="331"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1:12</a:t>
            </a:r>
          </a:p>
        </p:txBody>
      </p:sp>
      <p:sp>
        <p:nvSpPr>
          <p:cNvPr id="332"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333"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334"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#12 基督的邀請</a:t>
            </a:r>
          </a:p>
        </p:txBody>
      </p:sp>
      <p:sp>
        <p:nvSpPr>
          <p:cNvPr id="335"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
        <p:nvSpPr>
          <p:cNvPr id="336"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約1:10–13 — 接待或拒絕基督</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 name="Text 0"/>
          <p:cNvSpPr txBox="1"/>
          <p:nvPr/>
        </p:nvSpPr>
        <p:spPr>
          <a:xfrm>
            <a:off x="1183446" y="321370"/>
            <a:ext cx="4428898" cy="672402"/>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約翰福音的目的</a:t>
            </a:r>
          </a:p>
        </p:txBody>
      </p:sp>
      <p:sp>
        <p:nvSpPr>
          <p:cNvPr id="60" name="Text 1"/>
          <p:cNvSpPr txBox="1"/>
          <p:nvPr/>
        </p:nvSpPr>
        <p:spPr>
          <a:xfrm>
            <a:off x="1183446" y="762878"/>
            <a:ext cx="5129496" cy="46152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sz="2100">
                <a:solidFill>
                  <a:srgbClr val="4C4C4C"/>
                </a:solidFill>
              </a:defRPr>
            </a:lvl1pPr>
          </a:lstStyle>
          <a:p>
            <a:pPr/>
            <a:r>
              <a:t>約20:30–31</a:t>
            </a:r>
          </a:p>
        </p:txBody>
      </p:sp>
      <p:sp>
        <p:nvSpPr>
          <p:cNvPr id="61" name="Shape 2"/>
          <p:cNvSpPr/>
          <p:nvPr/>
        </p:nvSpPr>
        <p:spPr>
          <a:xfrm>
            <a:off x="1076548" y="1135218"/>
            <a:ext cx="3430940" cy="1"/>
          </a:xfrm>
          <a:prstGeom prst="line">
            <a:avLst/>
          </a:prstGeom>
          <a:ln w="25400">
            <a:solidFill>
              <a:srgbClr val="B9913A"/>
            </a:solidFill>
          </a:ln>
        </p:spPr>
        <p:txBody>
          <a:bodyPr lIns="45719" rIns="45719"/>
          <a:lstStyle/>
          <a:p>
            <a:pPr marL="0" indent="0">
              <a:defRPr sz="1800">
                <a:solidFill>
                  <a:srgbClr val="000000"/>
                </a:solidFill>
              </a:defRPr>
            </a:pPr>
          </a:p>
        </p:txBody>
      </p:sp>
      <p:sp>
        <p:nvSpPr>
          <p:cNvPr id="62" name="Text 3"/>
          <p:cNvSpPr txBox="1"/>
          <p:nvPr/>
        </p:nvSpPr>
        <p:spPr>
          <a:xfrm>
            <a:off x="1183446" y="1276664"/>
            <a:ext cx="7798790" cy="228372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a:defRPr sz="2900"/>
            </a:pPr>
            <a:r>
              <a:t>「</a:t>
            </a:r>
            <a:r>
              <a:rPr baseline="31999"/>
              <a:t>30</a:t>
            </a:r>
            <a:r>
              <a:t> 耶穌在門徒面前，另外行了許多神蹟，沒有記在這書上。</a:t>
            </a:r>
            <a:r>
              <a:rPr baseline="31999"/>
              <a:t>31</a:t>
            </a:r>
            <a:r>
              <a:t> 但記這些事，要</a:t>
            </a:r>
            <a:r>
              <a:rPr>
                <a:solidFill>
                  <a:schemeClr val="accent1">
                    <a:satOff val="-3547"/>
                    <a:lumOff val="-10352"/>
                  </a:schemeClr>
                </a:solidFill>
              </a:rPr>
              <a:t>叫你們信耶穌是基督，是　神的兒子</a:t>
            </a:r>
            <a:r>
              <a:t>；並且</a:t>
            </a:r>
            <a:r>
              <a:rPr>
                <a:solidFill>
                  <a:schemeClr val="accent2">
                    <a:satOff val="-18194"/>
                    <a:lumOff val="-11215"/>
                  </a:schemeClr>
                </a:solidFill>
              </a:rPr>
              <a:t>叫你們信了祂，就可以因祂的名得生命</a:t>
            </a:r>
            <a:r>
              <a:t>。」</a:t>
            </a:r>
          </a:p>
        </p:txBody>
      </p:sp>
      <p:sp>
        <p:nvSpPr>
          <p:cNvPr id="63" name="Shape 4"/>
          <p:cNvSpPr/>
          <p:nvPr/>
        </p:nvSpPr>
        <p:spPr>
          <a:xfrm>
            <a:off x="1375162" y="3541877"/>
            <a:ext cx="4663441" cy="1965962"/>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64" name="Shape 6"/>
          <p:cNvSpPr/>
          <p:nvPr/>
        </p:nvSpPr>
        <p:spPr>
          <a:xfrm>
            <a:off x="1576330" y="4236822"/>
            <a:ext cx="426110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65" name="Text 7"/>
          <p:cNvSpPr txBox="1"/>
          <p:nvPr/>
        </p:nvSpPr>
        <p:spPr>
          <a:xfrm>
            <a:off x="1543436" y="4524857"/>
            <a:ext cx="4042692" cy="130325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marL="215900" indent="-215900">
              <a:defRPr sz="2900"/>
            </a:pPr>
            <a:r>
              <a:t>• </a:t>
            </a:r>
            <a:r>
              <a:rPr>
                <a:solidFill>
                  <a:schemeClr val="accent1">
                    <a:satOff val="-3547"/>
                    <a:lumOff val="-10352"/>
                  </a:schemeClr>
                </a:solidFill>
              </a:rPr>
              <a:t>要叫你們信耶穌是基督，是神的兒子。</a:t>
            </a:r>
          </a:p>
        </p:txBody>
      </p:sp>
      <p:sp>
        <p:nvSpPr>
          <p:cNvPr id="66" name="Shape 8"/>
          <p:cNvSpPr/>
          <p:nvPr/>
        </p:nvSpPr>
        <p:spPr>
          <a:xfrm>
            <a:off x="6496004" y="4655528"/>
            <a:ext cx="4663442" cy="1965961"/>
          </a:xfrm>
          <a:prstGeom prst="rect">
            <a:avLst/>
          </a:prstGeom>
          <a:solidFill>
            <a:srgbClr val="F5EFFA"/>
          </a:solidFill>
          <a:ln w="12700">
            <a:solidFill>
              <a:srgbClr val="D1D6DA"/>
            </a:solidFill>
          </a:ln>
        </p:spPr>
        <p:txBody>
          <a:bodyPr lIns="45719" rIns="45719"/>
          <a:lstStyle/>
          <a:p>
            <a:pPr marL="0" indent="0">
              <a:defRPr sz="1800">
                <a:solidFill>
                  <a:srgbClr val="000000"/>
                </a:solidFill>
              </a:defRPr>
            </a:pPr>
          </a:p>
        </p:txBody>
      </p:sp>
      <p:sp>
        <p:nvSpPr>
          <p:cNvPr id="67" name="Text 9"/>
          <p:cNvSpPr txBox="1"/>
          <p:nvPr/>
        </p:nvSpPr>
        <p:spPr>
          <a:xfrm>
            <a:off x="6697172" y="5050818"/>
            <a:ext cx="4261105" cy="58769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b="1" sz="2900">
                <a:solidFill>
                  <a:srgbClr val="7D4A26"/>
                </a:solidFill>
              </a:defRPr>
            </a:lvl1pPr>
          </a:lstStyle>
          <a:p>
            <a:pPr/>
            <a:r>
              <a:t>經歷改變的生命</a:t>
            </a:r>
          </a:p>
        </p:txBody>
      </p:sp>
      <p:sp>
        <p:nvSpPr>
          <p:cNvPr id="68" name="Shape 10"/>
          <p:cNvSpPr/>
          <p:nvPr/>
        </p:nvSpPr>
        <p:spPr>
          <a:xfrm>
            <a:off x="6697172" y="5350473"/>
            <a:ext cx="426110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69" name="Text 11"/>
          <p:cNvSpPr txBox="1"/>
          <p:nvPr/>
        </p:nvSpPr>
        <p:spPr>
          <a:xfrm>
            <a:off x="6697172" y="5638508"/>
            <a:ext cx="3841999" cy="1595100"/>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marL="215900" indent="-215900">
              <a:defRPr sz="2900"/>
            </a:pPr>
            <a:r>
              <a:t>• </a:t>
            </a:r>
            <a:r>
              <a:rPr>
                <a:solidFill>
                  <a:schemeClr val="accent2">
                    <a:satOff val="-18194"/>
                    <a:lumOff val="-11215"/>
                  </a:schemeClr>
                </a:solidFill>
              </a:rPr>
              <a:t>叫你們信了祂，就可以因祂的名得生命。</a:t>
            </a:r>
          </a:p>
        </p:txBody>
      </p:sp>
      <p:sp>
        <p:nvSpPr>
          <p:cNvPr id="70" name="Text 5"/>
          <p:cNvSpPr txBox="1"/>
          <p:nvPr/>
        </p:nvSpPr>
        <p:spPr>
          <a:xfrm>
            <a:off x="1506861" y="3954234"/>
            <a:ext cx="4330574" cy="6949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b="1" sz="2900">
                <a:solidFill>
                  <a:srgbClr val="103A5C"/>
                </a:solidFill>
              </a:defRPr>
            </a:lvl1pPr>
          </a:lstStyle>
          <a:p>
            <a:pPr/>
            <a:r>
              <a:t>啟示基督</a:t>
            </a:r>
          </a:p>
        </p:txBody>
      </p:sp>
      <p:pic>
        <p:nvPicPr>
          <p:cNvPr id="71" name="Image 1" descr="Image 1"/>
          <p:cNvPicPr>
            <a:picLocks noChangeAspect="1"/>
          </p:cNvPicPr>
          <p:nvPr/>
        </p:nvPicPr>
        <p:blipFill>
          <a:blip r:embed="rId3">
            <a:extLst/>
          </a:blip>
          <a:srcRect l="6613" t="3097" r="6190" b="285"/>
          <a:stretch>
            <a:fillRect/>
          </a:stretch>
        </p:blipFill>
        <p:spPr>
          <a:xfrm>
            <a:off x="10490995" y="-68464"/>
            <a:ext cx="1534414" cy="2124472"/>
          </a:xfrm>
          <a:custGeom>
            <a:avLst/>
            <a:gdLst/>
            <a:ahLst/>
            <a:cxnLst>
              <a:cxn ang="0">
                <a:pos x="wd2" y="hd2"/>
              </a:cxn>
              <a:cxn ang="5400000">
                <a:pos x="wd2" y="hd2"/>
              </a:cxn>
              <a:cxn ang="10800000">
                <a:pos x="wd2" y="hd2"/>
              </a:cxn>
              <a:cxn ang="16200000">
                <a:pos x="wd2" y="hd2"/>
              </a:cxn>
            </a:cxnLst>
            <a:rect l="0" t="0" r="r" b="b"/>
            <a:pathLst>
              <a:path w="19881" h="21600" fill="norm" stroke="1" extrusionOk="0">
                <a:moveTo>
                  <a:pt x="10017" y="0"/>
                </a:moveTo>
                <a:cubicBezTo>
                  <a:pt x="7965" y="0"/>
                  <a:pt x="7604" y="58"/>
                  <a:pt x="6387" y="585"/>
                </a:cubicBezTo>
                <a:cubicBezTo>
                  <a:pt x="796" y="3003"/>
                  <a:pt x="-1709" y="10437"/>
                  <a:pt x="1260" y="15802"/>
                </a:cubicBezTo>
                <a:cubicBezTo>
                  <a:pt x="1668" y="16539"/>
                  <a:pt x="1728" y="16832"/>
                  <a:pt x="1507" y="17040"/>
                </a:cubicBezTo>
                <a:cubicBezTo>
                  <a:pt x="1286" y="17249"/>
                  <a:pt x="1297" y="17313"/>
                  <a:pt x="1564" y="17315"/>
                </a:cubicBezTo>
                <a:cubicBezTo>
                  <a:pt x="1755" y="17316"/>
                  <a:pt x="2647" y="17948"/>
                  <a:pt x="3543" y="18723"/>
                </a:cubicBezTo>
                <a:cubicBezTo>
                  <a:pt x="5301" y="20242"/>
                  <a:pt x="7522" y="21269"/>
                  <a:pt x="9056" y="21269"/>
                </a:cubicBezTo>
                <a:cubicBezTo>
                  <a:pt x="9500" y="21269"/>
                  <a:pt x="9939" y="21365"/>
                  <a:pt x="10033" y="21483"/>
                </a:cubicBezTo>
                <a:cubicBezTo>
                  <a:pt x="10094" y="21560"/>
                  <a:pt x="10157" y="21600"/>
                  <a:pt x="10228" y="21600"/>
                </a:cubicBezTo>
                <a:cubicBezTo>
                  <a:pt x="10299" y="21600"/>
                  <a:pt x="10381" y="21560"/>
                  <a:pt x="10480" y="21483"/>
                </a:cubicBezTo>
                <a:cubicBezTo>
                  <a:pt x="10631" y="21365"/>
                  <a:pt x="11053" y="21269"/>
                  <a:pt x="11421" y="21269"/>
                </a:cubicBezTo>
                <a:cubicBezTo>
                  <a:pt x="12365" y="21269"/>
                  <a:pt x="14941" y="20218"/>
                  <a:pt x="15895" y="19445"/>
                </a:cubicBezTo>
                <a:cubicBezTo>
                  <a:pt x="17116" y="18455"/>
                  <a:pt x="18450" y="16596"/>
                  <a:pt x="19196" y="14837"/>
                </a:cubicBezTo>
                <a:cubicBezTo>
                  <a:pt x="19780" y="13461"/>
                  <a:pt x="19868" y="12921"/>
                  <a:pt x="19880" y="10685"/>
                </a:cubicBezTo>
                <a:cubicBezTo>
                  <a:pt x="19891" y="8533"/>
                  <a:pt x="19796" y="7871"/>
                  <a:pt x="19304" y="6630"/>
                </a:cubicBezTo>
                <a:cubicBezTo>
                  <a:pt x="18127" y="3658"/>
                  <a:pt x="16061" y="1445"/>
                  <a:pt x="13560" y="484"/>
                </a:cubicBezTo>
                <a:cubicBezTo>
                  <a:pt x="12506" y="79"/>
                  <a:pt x="11924" y="0"/>
                  <a:pt x="10017" y="0"/>
                </a:cubicBezTo>
                <a:close/>
              </a:path>
            </a:pathLst>
          </a:custGeom>
          <a:ln w="12700">
            <a:miter lim="400000"/>
          </a:ln>
        </p:spPr>
      </p:pic>
      <p:sp>
        <p:nvSpPr>
          <p:cNvPr id="72" name="Text 10"/>
          <p:cNvSpPr txBox="1"/>
          <p:nvPr/>
        </p:nvSpPr>
        <p:spPr>
          <a:xfrm>
            <a:off x="5229216" y="3953594"/>
            <a:ext cx="713822" cy="187452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algn="ctr">
              <a:lnSpc>
                <a:spcPct val="80000"/>
              </a:lnSpc>
              <a:defRPr b="1" sz="5000">
                <a:solidFill>
                  <a:srgbClr val="103A5C"/>
                </a:solidFill>
              </a:defRPr>
            </a:lvl1pPr>
          </a:lstStyle>
          <a:p>
            <a:pPr/>
            <a:r>
              <a:t>啟示</a:t>
            </a:r>
          </a:p>
        </p:txBody>
      </p:sp>
      <p:sp>
        <p:nvSpPr>
          <p:cNvPr id="73" name="Text 11"/>
          <p:cNvSpPr txBox="1"/>
          <p:nvPr/>
        </p:nvSpPr>
        <p:spPr>
          <a:xfrm>
            <a:off x="10169319" y="4886912"/>
            <a:ext cx="1204462" cy="1971089"/>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algn="ctr">
              <a:lnSpc>
                <a:spcPct val="80000"/>
              </a:lnSpc>
              <a:defRPr b="1" sz="5000">
                <a:solidFill>
                  <a:srgbClr val="A26727"/>
                </a:solidFill>
              </a:defRPr>
            </a:lvl1pPr>
          </a:lstStyle>
          <a:p>
            <a:pPr/>
            <a:r>
              <a:t>轉化</a:t>
            </a:r>
          </a:p>
        </p:txBody>
      </p:sp>
      <p:pic>
        <p:nvPicPr>
          <p:cNvPr id="74" name="00100019178.pdf" descr="00100019178.pdf"/>
          <p:cNvPicPr>
            <a:picLocks noChangeAspect="1"/>
          </p:cNvPicPr>
          <p:nvPr/>
        </p:nvPicPr>
        <p:blipFill>
          <a:blip r:embed="rId4">
            <a:extLst/>
          </a:blip>
          <a:stretch>
            <a:fillRect/>
          </a:stretch>
        </p:blipFill>
        <p:spPr>
          <a:xfrm rot="20119367">
            <a:off x="6050483" y="3263480"/>
            <a:ext cx="1592415" cy="1845179"/>
          </a:xfrm>
          <a:prstGeom prst="rect">
            <a:avLst/>
          </a:prstGeom>
          <a:ln w="12700">
            <a:miter lim="400000"/>
          </a:ln>
          <a:effectLst>
            <a:outerShdw sx="100000" sy="100000" kx="0" ky="0" algn="b" rotWithShape="0" blurRad="177800" dist="25400" dir="2700000">
              <a:srgbClr val="000000">
                <a:alpha val="75000"/>
              </a:srgbClr>
            </a:outerShdw>
          </a:effectLst>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6" presetID="18" grpId="1" fill="hold">
                                  <p:stCondLst>
                                    <p:cond delay="0"/>
                                  </p:stCondLst>
                                  <p:iterate type="el" backwards="0">
                                    <p:tmAbs val="0"/>
                                  </p:iterate>
                                  <p:childTnLst>
                                    <p:set>
                                      <p:cBhvr>
                                        <p:cTn id="6" fill="hold"/>
                                        <p:tgtEl>
                                          <p:spTgt spid="74"/>
                                        </p:tgtEl>
                                        <p:attrNameLst>
                                          <p:attrName>style.visibility</p:attrName>
                                        </p:attrNameLst>
                                      </p:cBhvr>
                                      <p:to>
                                        <p:strVal val="visible"/>
                                      </p:to>
                                    </p:set>
                                    <p:animEffect filter="strips(downRight)" transition="in">
                                      <p:cBhvr>
                                        <p:cTn id="7" dur="1000"/>
                                        <p:tgtEl>
                                          <p:spTgt spid="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4"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8" name="Text 4"/>
          <p:cNvSpPr txBox="1"/>
          <p:nvPr/>
        </p:nvSpPr>
        <p:spPr>
          <a:xfrm>
            <a:off x="1036934" y="2264091"/>
            <a:ext cx="3707983" cy="25908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lstStyle/>
          <a:p>
            <a:pPr algn="just">
              <a:lnSpc>
                <a:spcPct val="110000"/>
              </a:lnSpc>
              <a:defRPr sz="2700"/>
            </a:pPr>
            <a:r>
              <a:t>「這等人不是從血氣生的，不是從情慾生的，也不是從人意生的，</a:t>
            </a:r>
            <a:r>
              <a:rPr b="1"/>
              <a:t>乃是從　神生的</a:t>
            </a:r>
            <a:r>
              <a:t>。」</a:t>
            </a:r>
          </a:p>
        </p:txBody>
      </p:sp>
      <p:sp>
        <p:nvSpPr>
          <p:cNvPr id="339" name="Shape 5"/>
          <p:cNvSpPr/>
          <p:nvPr/>
        </p:nvSpPr>
        <p:spPr>
          <a:xfrm flipH="1">
            <a:off x="4836494" y="1395071"/>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340" name="Shape 6"/>
          <p:cNvSpPr/>
          <p:nvPr/>
        </p:nvSpPr>
        <p:spPr>
          <a:xfrm>
            <a:off x="5138246" y="1395071"/>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341" name="Shape 8"/>
          <p:cNvSpPr/>
          <p:nvPr/>
        </p:nvSpPr>
        <p:spPr>
          <a:xfrm>
            <a:off x="5339414"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342" name="Text 9"/>
          <p:cNvSpPr txBox="1"/>
          <p:nvPr/>
        </p:nvSpPr>
        <p:spPr>
          <a:xfrm>
            <a:off x="5375990" y="2430883"/>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不是出於我們的決定，而是對神拯救大能的回應。</a:t>
            </a:r>
          </a:p>
          <a:p>
            <a:pPr/>
          </a:p>
          <a:p>
            <a:pPr/>
            <a:r>
              <a:t>• 靠著神的大能，永遠得蒙保守。</a:t>
            </a:r>
          </a:p>
        </p:txBody>
      </p:sp>
      <p:sp>
        <p:nvSpPr>
          <p:cNvPr id="343" name="Shape 10"/>
          <p:cNvSpPr/>
          <p:nvPr/>
        </p:nvSpPr>
        <p:spPr>
          <a:xfrm>
            <a:off x="8612967" y="1395071"/>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344" name="Shape 12"/>
          <p:cNvSpPr/>
          <p:nvPr/>
        </p:nvSpPr>
        <p:spPr>
          <a:xfrm>
            <a:off x="8814134" y="209001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345" name="Text 13"/>
          <p:cNvSpPr txBox="1"/>
          <p:nvPr/>
        </p:nvSpPr>
        <p:spPr>
          <a:xfrm>
            <a:off x="8850710" y="2430883"/>
            <a:ext cx="2782027"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自救，倚靠道德和行為。</a:t>
            </a:r>
          </a:p>
          <a:p>
            <a:pPr/>
          </a:p>
          <a:p>
            <a:pPr/>
            <a:r>
              <a:t>• 以自己的宗教行為自誇。</a:t>
            </a:r>
          </a:p>
        </p:txBody>
      </p:sp>
      <p:sp>
        <p:nvSpPr>
          <p:cNvPr id="346" name="Text 3"/>
          <p:cNvSpPr txBox="1"/>
          <p:nvPr/>
        </p:nvSpPr>
        <p:spPr>
          <a:xfrm>
            <a:off x="1183446"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1:13</a:t>
            </a:r>
          </a:p>
        </p:txBody>
      </p:sp>
      <p:sp>
        <p:nvSpPr>
          <p:cNvPr id="347"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348"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349"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#13 神拯救的大能</a:t>
            </a:r>
          </a:p>
        </p:txBody>
      </p:sp>
      <p:sp>
        <p:nvSpPr>
          <p:cNvPr id="350"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約1:10–13 — 接待或拒絕基督</a:t>
            </a:r>
          </a:p>
        </p:txBody>
      </p:sp>
      <p:sp>
        <p:nvSpPr>
          <p:cNvPr id="351"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3" name="Text 4"/>
          <p:cNvSpPr txBox="1"/>
          <p:nvPr/>
        </p:nvSpPr>
        <p:spPr>
          <a:xfrm>
            <a:off x="962205" y="2271615"/>
            <a:ext cx="3664917" cy="2926099"/>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lstStyle>
            <a:lvl1pPr algn="just">
              <a:lnSpc>
                <a:spcPct val="110000"/>
              </a:lnSpc>
              <a:defRPr sz="2700"/>
            </a:lvl1pPr>
          </a:lstStyle>
          <a:p>
            <a:pPr/>
            <a:r>
              <a:t>「道成了肉身，住在我們中間，充充滿滿地有恩典有真理。我們也見過祂的榮光，正是父獨生子的榮光。」</a:t>
            </a:r>
          </a:p>
        </p:txBody>
      </p:sp>
      <p:sp>
        <p:nvSpPr>
          <p:cNvPr id="354" name="Shape 5"/>
          <p:cNvSpPr/>
          <p:nvPr/>
        </p:nvSpPr>
        <p:spPr>
          <a:xfrm flipH="1">
            <a:off x="4815364" y="1307592"/>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355" name="Shape 6"/>
          <p:cNvSpPr/>
          <p:nvPr/>
        </p:nvSpPr>
        <p:spPr>
          <a:xfrm>
            <a:off x="5117116" y="1307591"/>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356" name="Shape 8"/>
          <p:cNvSpPr/>
          <p:nvPr/>
        </p:nvSpPr>
        <p:spPr>
          <a:xfrm>
            <a:off x="5318284" y="200253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357" name="Text 9"/>
          <p:cNvSpPr txBox="1"/>
          <p:nvPr/>
        </p:nvSpPr>
        <p:spPr>
          <a:xfrm>
            <a:off x="5287072" y="2372867"/>
            <a:ext cx="2752345"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a:r>
              <a:t>• 神的榮耀顯於恩典與真理的結合。</a:t>
            </a:r>
          </a:p>
          <a:p>
            <a:pPr/>
          </a:p>
          <a:p>
            <a:pPr/>
            <a:r>
              <a:t>• 榮耀的基督住在祂子民裡，活出恩典與真理。</a:t>
            </a:r>
          </a:p>
        </p:txBody>
      </p:sp>
      <p:sp>
        <p:nvSpPr>
          <p:cNvPr id="358" name="Shape 10"/>
          <p:cNvSpPr/>
          <p:nvPr/>
        </p:nvSpPr>
        <p:spPr>
          <a:xfrm>
            <a:off x="8591836" y="1307591"/>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359" name="Shape 12"/>
          <p:cNvSpPr/>
          <p:nvPr/>
        </p:nvSpPr>
        <p:spPr>
          <a:xfrm>
            <a:off x="8793004" y="2002535"/>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360" name="Text 13"/>
          <p:cNvSpPr txBox="1"/>
          <p:nvPr/>
        </p:nvSpPr>
        <p:spPr>
          <a:xfrm>
            <a:off x="8761791" y="2372867"/>
            <a:ext cx="3051314"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a:r>
              <a:t>• 世界常常在濫用權力和一味縱容的愛之間搖擺。</a:t>
            </a:r>
          </a:p>
          <a:p>
            <a:pPr/>
          </a:p>
          <a:p>
            <a:pPr/>
            <a:r>
              <a:t>• 戰爭、競爭、仇恨、嫉妒充滿世界。</a:t>
            </a:r>
          </a:p>
        </p:txBody>
      </p:sp>
      <p:sp>
        <p:nvSpPr>
          <p:cNvPr id="361" name="Text 3"/>
          <p:cNvSpPr txBox="1"/>
          <p:nvPr/>
        </p:nvSpPr>
        <p:spPr>
          <a:xfrm>
            <a:off x="1138646"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1:14</a:t>
            </a:r>
          </a:p>
        </p:txBody>
      </p:sp>
      <p:sp>
        <p:nvSpPr>
          <p:cNvPr id="362"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363"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364"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#14 神榮耀的彰顯</a:t>
            </a:r>
          </a:p>
        </p:txBody>
      </p:sp>
      <p:sp>
        <p:nvSpPr>
          <p:cNvPr id="365"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約1:14 — 道成肉身的榮耀</a:t>
            </a:r>
          </a:p>
        </p:txBody>
      </p:sp>
      <p:sp>
        <p:nvSpPr>
          <p:cNvPr id="366"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72" name="Text 3"/>
          <p:cNvGrpSpPr/>
          <p:nvPr/>
        </p:nvGrpSpPr>
        <p:grpSpPr>
          <a:xfrm>
            <a:off x="1119946" y="1631568"/>
            <a:ext cx="502921" cy="502921"/>
            <a:chOff x="0" y="0"/>
            <a:chExt cx="502920" cy="502920"/>
          </a:xfrm>
        </p:grpSpPr>
        <p:sp>
          <p:nvSpPr>
            <p:cNvPr id="370" name="Circle"/>
            <p:cNvSpPr/>
            <p:nvPr/>
          </p:nvSpPr>
          <p:spPr>
            <a:xfrm>
              <a:off x="-1" y="-1"/>
              <a:ext cx="502922" cy="502922"/>
            </a:xfrm>
            <a:prstGeom prst="ellipse">
              <a:avLst/>
            </a:prstGeom>
            <a:solidFill>
              <a:srgbClr val="103A5C"/>
            </a:solidFill>
            <a:ln w="12700" cap="flat">
              <a:noFill/>
              <a:miter lim="400000"/>
            </a:ln>
            <a:effectLst/>
          </p:spPr>
          <p:txBody>
            <a:bodyPr wrap="square" lIns="45719" tIns="45719" rIns="45719" bIns="45719" numCol="1" anchor="ctr">
              <a:noAutofit/>
            </a:bodyPr>
            <a:lstStyle/>
            <a:p>
              <a:pPr marL="0" indent="0" algn="ctr">
                <a:defRPr sz="2200">
                  <a:solidFill>
                    <a:srgbClr val="000000"/>
                  </a:solidFill>
                </a:defRPr>
              </a:pPr>
            </a:p>
          </p:txBody>
        </p:sp>
        <p:sp>
          <p:nvSpPr>
            <p:cNvPr id="371" name="1"/>
            <p:cNvSpPr txBox="1"/>
            <p:nvPr/>
          </p:nvSpPr>
          <p:spPr>
            <a:xfrm>
              <a:off x="73650" y="73650"/>
              <a:ext cx="355619" cy="3556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7" tIns="507" rIns="507" bIns="507" numCol="1" anchor="ctr">
              <a:normAutofit fontScale="100000" lnSpcReduction="0"/>
            </a:bodyPr>
            <a:lstStyle>
              <a:lvl1pPr algn="ctr">
                <a:defRPr b="1" sz="2200">
                  <a:solidFill>
                    <a:srgbClr val="FFFFFF"/>
                  </a:solidFill>
                </a:defRPr>
              </a:lvl1pPr>
            </a:lstStyle>
            <a:p>
              <a:pPr/>
              <a:r>
                <a:t>1</a:t>
              </a:r>
            </a:p>
          </p:txBody>
        </p:sp>
      </p:grpSp>
      <p:sp>
        <p:nvSpPr>
          <p:cNvPr id="373" name="Text 4"/>
          <p:cNvSpPr txBox="1"/>
          <p:nvPr/>
        </p:nvSpPr>
        <p:spPr>
          <a:xfrm>
            <a:off x="1693986" y="1631568"/>
            <a:ext cx="5571672" cy="6949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b="1" sz="2800"/>
            </a:lvl1pPr>
          </a:lstStyle>
          <a:p>
            <a:pPr/>
            <a:r>
              <a:t>祂創造萬物……祂也造了我。</a:t>
            </a:r>
          </a:p>
        </p:txBody>
      </p:sp>
      <p:sp>
        <p:nvSpPr>
          <p:cNvPr id="374" name="Text 5"/>
          <p:cNvSpPr txBox="1"/>
          <p:nvPr/>
        </p:nvSpPr>
        <p:spPr>
          <a:xfrm>
            <a:off x="1693986" y="2119756"/>
            <a:ext cx="4447633" cy="114503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sz="2400">
                <a:solidFill>
                  <a:srgbClr val="4C4C4C"/>
                </a:solidFill>
              </a:defRPr>
            </a:lvl1pPr>
          </a:lstStyle>
          <a:p>
            <a:pPr/>
            <a:r>
              <a:t>生命的意義在於按祂的設計而活，並藉基督與祂重新連結。</a:t>
            </a:r>
          </a:p>
        </p:txBody>
      </p:sp>
      <p:grpSp>
        <p:nvGrpSpPr>
          <p:cNvPr id="377" name="Text 6"/>
          <p:cNvGrpSpPr/>
          <p:nvPr/>
        </p:nvGrpSpPr>
        <p:grpSpPr>
          <a:xfrm>
            <a:off x="1119946" y="3264788"/>
            <a:ext cx="502921" cy="502921"/>
            <a:chOff x="0" y="0"/>
            <a:chExt cx="502920" cy="502920"/>
          </a:xfrm>
        </p:grpSpPr>
        <p:sp>
          <p:nvSpPr>
            <p:cNvPr id="375" name="Circle"/>
            <p:cNvSpPr/>
            <p:nvPr/>
          </p:nvSpPr>
          <p:spPr>
            <a:xfrm>
              <a:off x="-1" y="-1"/>
              <a:ext cx="502922" cy="502922"/>
            </a:xfrm>
            <a:prstGeom prst="ellipse">
              <a:avLst/>
            </a:prstGeom>
            <a:solidFill>
              <a:srgbClr val="5A0B62"/>
            </a:solidFill>
            <a:ln w="12700" cap="flat">
              <a:noFill/>
              <a:miter lim="400000"/>
            </a:ln>
            <a:effectLst/>
          </p:spPr>
          <p:txBody>
            <a:bodyPr wrap="square" lIns="45719" tIns="45719" rIns="45719" bIns="45719" numCol="1" anchor="ctr">
              <a:noAutofit/>
            </a:bodyPr>
            <a:lstStyle/>
            <a:p>
              <a:pPr marL="0" indent="0" algn="ctr">
                <a:defRPr sz="2200">
                  <a:solidFill>
                    <a:srgbClr val="000000"/>
                  </a:solidFill>
                </a:defRPr>
              </a:pPr>
            </a:p>
          </p:txBody>
        </p:sp>
        <p:sp>
          <p:nvSpPr>
            <p:cNvPr id="376" name="2"/>
            <p:cNvSpPr txBox="1"/>
            <p:nvPr/>
          </p:nvSpPr>
          <p:spPr>
            <a:xfrm>
              <a:off x="73650" y="73650"/>
              <a:ext cx="355619" cy="3556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7" tIns="507" rIns="507" bIns="507" numCol="1" anchor="ctr">
              <a:normAutofit fontScale="100000" lnSpcReduction="0"/>
            </a:bodyPr>
            <a:lstStyle>
              <a:lvl1pPr algn="ctr">
                <a:defRPr b="1" sz="2200">
                  <a:solidFill>
                    <a:srgbClr val="FFFFFF"/>
                  </a:solidFill>
                </a:defRPr>
              </a:lvl1pPr>
            </a:lstStyle>
            <a:p>
              <a:pPr/>
              <a:r>
                <a:t>2</a:t>
              </a:r>
            </a:p>
          </p:txBody>
        </p:sp>
      </p:grpSp>
      <p:sp>
        <p:nvSpPr>
          <p:cNvPr id="378" name="Text 7"/>
          <p:cNvSpPr txBox="1"/>
          <p:nvPr/>
        </p:nvSpPr>
        <p:spPr>
          <a:xfrm>
            <a:off x="1693986" y="3264788"/>
            <a:ext cx="6216284" cy="53086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b="1" sz="2800"/>
            </a:lvl1pPr>
          </a:lstStyle>
          <a:p>
            <a:pPr/>
            <a:r>
              <a:t>祂賜下生命與光……</a:t>
            </a:r>
          </a:p>
        </p:txBody>
      </p:sp>
      <p:sp>
        <p:nvSpPr>
          <p:cNvPr id="379" name="Text 8"/>
          <p:cNvSpPr txBox="1"/>
          <p:nvPr/>
        </p:nvSpPr>
        <p:spPr>
          <a:xfrm>
            <a:off x="1693986" y="3795648"/>
            <a:ext cx="4395664" cy="85293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sz="2400">
                <a:solidFill>
                  <a:srgbClr val="4C4C4C"/>
                </a:solidFill>
              </a:defRPr>
            </a:lvl1pPr>
          </a:lstStyle>
          <a:p>
            <a:pPr/>
            <a:r>
              <a:t>我怎樣活這一生，要向祂交帳。</a:t>
            </a:r>
          </a:p>
        </p:txBody>
      </p:sp>
      <p:grpSp>
        <p:nvGrpSpPr>
          <p:cNvPr id="382" name="Text 9"/>
          <p:cNvGrpSpPr/>
          <p:nvPr/>
        </p:nvGrpSpPr>
        <p:grpSpPr>
          <a:xfrm>
            <a:off x="1119946" y="4605908"/>
            <a:ext cx="502921" cy="502921"/>
            <a:chOff x="0" y="0"/>
            <a:chExt cx="502920" cy="502920"/>
          </a:xfrm>
        </p:grpSpPr>
        <p:sp>
          <p:nvSpPr>
            <p:cNvPr id="380" name="Circle"/>
            <p:cNvSpPr/>
            <p:nvPr/>
          </p:nvSpPr>
          <p:spPr>
            <a:xfrm>
              <a:off x="-1" y="-1"/>
              <a:ext cx="502922" cy="502922"/>
            </a:xfrm>
            <a:prstGeom prst="ellipse">
              <a:avLst/>
            </a:prstGeom>
            <a:solidFill>
              <a:srgbClr val="B9913A"/>
            </a:solidFill>
            <a:ln w="12700" cap="flat">
              <a:noFill/>
              <a:miter lim="400000"/>
            </a:ln>
            <a:effectLst/>
          </p:spPr>
          <p:txBody>
            <a:bodyPr wrap="square" lIns="45719" tIns="45719" rIns="45719" bIns="45719" numCol="1" anchor="ctr">
              <a:noAutofit/>
            </a:bodyPr>
            <a:lstStyle/>
            <a:p>
              <a:pPr marL="0" indent="0" algn="ctr">
                <a:defRPr sz="2200">
                  <a:solidFill>
                    <a:srgbClr val="000000"/>
                  </a:solidFill>
                </a:defRPr>
              </a:pPr>
            </a:p>
          </p:txBody>
        </p:sp>
        <p:sp>
          <p:nvSpPr>
            <p:cNvPr id="381" name="3"/>
            <p:cNvSpPr txBox="1"/>
            <p:nvPr/>
          </p:nvSpPr>
          <p:spPr>
            <a:xfrm>
              <a:off x="73650" y="73650"/>
              <a:ext cx="355619" cy="3556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7" tIns="507" rIns="507" bIns="507" numCol="1" anchor="ctr">
              <a:normAutofit fontScale="100000" lnSpcReduction="0"/>
            </a:bodyPr>
            <a:lstStyle>
              <a:lvl1pPr algn="ctr">
                <a:defRPr b="1" sz="2200">
                  <a:solidFill>
                    <a:srgbClr val="FFFFFF"/>
                  </a:solidFill>
                </a:defRPr>
              </a:lvl1pPr>
            </a:lstStyle>
            <a:p>
              <a:pPr/>
              <a:r>
                <a:t>3</a:t>
              </a:r>
            </a:p>
          </p:txBody>
        </p:sp>
      </p:grpSp>
      <p:sp>
        <p:nvSpPr>
          <p:cNvPr id="383" name="Text 10"/>
          <p:cNvSpPr txBox="1"/>
          <p:nvPr/>
        </p:nvSpPr>
        <p:spPr>
          <a:xfrm>
            <a:off x="1693986" y="4605908"/>
            <a:ext cx="8895266" cy="60548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b="1" sz="2800"/>
            </a:lvl1pPr>
          </a:lstStyle>
          <a:p>
            <a:pPr/>
            <a:r>
              <a:t>祂是唯一拯救的道路……</a:t>
            </a:r>
          </a:p>
        </p:txBody>
      </p:sp>
      <p:sp>
        <p:nvSpPr>
          <p:cNvPr id="384" name="Text 11"/>
          <p:cNvSpPr txBox="1"/>
          <p:nvPr/>
        </p:nvSpPr>
        <p:spPr>
          <a:xfrm>
            <a:off x="1693986" y="5094096"/>
            <a:ext cx="4085026" cy="1296766"/>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sz="2600">
                <a:solidFill>
                  <a:srgbClr val="4C4C4C"/>
                </a:solidFill>
              </a:defRPr>
            </a:lvl1pPr>
          </a:lstStyle>
          <a:p>
            <a:pPr/>
            <a:r>
              <a:t>若我還不認識祂，就應懇求基督拯救我的靈魂。</a:t>
            </a:r>
          </a:p>
        </p:txBody>
      </p:sp>
      <p:sp>
        <p:nvSpPr>
          <p:cNvPr id="385"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耶穌有什麼特別？</a:t>
            </a:r>
          </a:p>
        </p:txBody>
      </p:sp>
      <p:sp>
        <p:nvSpPr>
          <p:cNvPr id="386"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回應神的禮物</a:t>
            </a:r>
          </a:p>
        </p:txBody>
      </p:sp>
      <p:sp>
        <p:nvSpPr>
          <p:cNvPr id="387"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pic>
        <p:nvPicPr>
          <p:cNvPr id="388" name="Image 0" descr="Image 0"/>
          <p:cNvPicPr>
            <a:picLocks noChangeAspect="1"/>
          </p:cNvPicPr>
          <p:nvPr/>
        </p:nvPicPr>
        <p:blipFill>
          <a:blip r:embed="rId3">
            <a:extLst/>
          </a:blip>
          <a:srcRect l="21212" t="0" r="21212" b="0"/>
          <a:stretch>
            <a:fillRect/>
          </a:stretch>
        </p:blipFill>
        <p:spPr>
          <a:xfrm>
            <a:off x="6256531" y="0"/>
            <a:ext cx="5922690" cy="6857850"/>
          </a:xfrm>
          <a:prstGeom prst="rect">
            <a:avLst/>
          </a:prstGeom>
          <a:ln w="12700">
            <a:miter lim="400000"/>
          </a:ln>
        </p:spPr>
      </p:pic>
      <p:sp>
        <p:nvSpPr>
          <p:cNvPr id="389" name="Text 0"/>
          <p:cNvSpPr txBox="1"/>
          <p:nvPr/>
        </p:nvSpPr>
        <p:spPr>
          <a:xfrm>
            <a:off x="6256531" y="1046346"/>
            <a:ext cx="2696793" cy="2382655"/>
          </a:xfrm>
          <a:prstGeom prst="rect">
            <a:avLst/>
          </a:prstGeom>
          <a:ln w="12700">
            <a:miter lim="400000"/>
          </a:ln>
          <a:extLst>
            <a:ext uri="{C572A759-6A51-4108-AA02-DFA0A04FC94B}">
              <ma14:wrappingTextBoxFlag xmlns:ma14="http://schemas.microsoft.com/office/mac/drawingml/2011/main" val="1"/>
            </a:ext>
          </a:extLst>
        </p:spPr>
        <p:txBody>
          <a:bodyPr vert="eaVert" lIns="507" tIns="507" rIns="507" bIns="507" anchor="ctr">
            <a:normAutofit fontScale="100000" lnSpcReduction="0"/>
          </a:bodyPr>
          <a:lstStyle>
            <a:lvl1pPr marL="169544" indent="-169544" algn="ctr" defTabSz="813816">
              <a:defRPr sz="2225">
                <a:solidFill>
                  <a:srgbClr val="DDDDDD"/>
                </a:solidFill>
              </a:defRPr>
            </a:lvl1pPr>
          </a:lstStyle>
          <a:p>
            <a:pPr/>
            <a:r>
              <a:t>耶 穌 說 我 就 是 道 路 、 真 理 、 生 命 ； 若 不 藉 著 我 ， 沒 有 人 能 到 父 那 裡 去 。</a:t>
            </a:r>
          </a:p>
        </p:txBody>
      </p:sp>
      <p:sp>
        <p:nvSpPr>
          <p:cNvPr id="390" name="Text 1"/>
          <p:cNvSpPr txBox="1"/>
          <p:nvPr/>
        </p:nvSpPr>
        <p:spPr>
          <a:xfrm>
            <a:off x="4937124" y="3516248"/>
            <a:ext cx="3931921" cy="384049"/>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marL="175260" indent="-175260" algn="ctr" defTabSz="841247">
              <a:defRPr sz="2116">
                <a:solidFill>
                  <a:srgbClr val="DDDDDD"/>
                </a:solidFill>
              </a:defRPr>
            </a:lvl1pPr>
          </a:lstStyle>
          <a:p>
            <a:pPr/>
            <a:r>
              <a:t>約 14:6</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4" name="John1-slide.png" descr="John1-slide.png"/>
          <p:cNvPicPr>
            <a:picLocks noChangeAspect="1"/>
          </p:cNvPicPr>
          <p:nvPr/>
        </p:nvPicPr>
        <p:blipFill>
          <a:blip r:embed="rId3">
            <a:extLst/>
          </a:blip>
          <a:stretch>
            <a:fillRect/>
          </a:stretch>
        </p:blipFill>
        <p:spPr>
          <a:xfrm>
            <a:off x="-443453" y="-246074"/>
            <a:ext cx="12622753" cy="7104074"/>
          </a:xfrm>
          <a:prstGeom prst="rect">
            <a:avLst/>
          </a:prstGeom>
          <a:ln w="12700">
            <a:miter lim="400000"/>
          </a:ln>
        </p:spPr>
      </p:pic>
      <p:sp>
        <p:nvSpPr>
          <p:cNvPr id="395" name="耶穌基督的獨特性"/>
          <p:cNvSpPr txBox="1"/>
          <p:nvPr/>
        </p:nvSpPr>
        <p:spPr>
          <a:xfrm>
            <a:off x="381496" y="316599"/>
            <a:ext cx="7911085" cy="1297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marL="0" indent="0" algn="ctr" defTabSz="12700">
              <a:lnSpc>
                <a:spcPct val="110000"/>
              </a:lnSpc>
              <a:defRPr spc="884" sz="6800">
                <a:solidFill>
                  <a:srgbClr val="ECB97A"/>
                </a:solidFill>
                <a:latin typeface="Songti TC Bold"/>
                <a:ea typeface="Songti TC Bold"/>
                <a:cs typeface="Songti TC Bold"/>
                <a:sym typeface="Songti TC Bold"/>
              </a:defRPr>
            </a:lvl1pPr>
          </a:lstStyle>
          <a:p>
            <a:pPr/>
            <a:r>
              <a:t>耶穌基督的獨特性</a:t>
            </a:r>
          </a:p>
        </p:txBody>
      </p:sp>
      <p:sp>
        <p:nvSpPr>
          <p:cNvPr id="396" name="Text 4"/>
          <p:cNvSpPr txBox="1"/>
          <p:nvPr/>
        </p:nvSpPr>
        <p:spPr>
          <a:xfrm>
            <a:off x="381496" y="6037315"/>
            <a:ext cx="4021522" cy="59028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171450" indent="-171450" defTabSz="822959">
              <a:defRPr sz="3239">
                <a:solidFill>
                  <a:srgbClr val="FFFFFF"/>
                </a:solidFill>
                <a:latin typeface="Times New Roman"/>
                <a:ea typeface="Times New Roman"/>
                <a:cs typeface="Times New Roman"/>
                <a:sym typeface="Times New Roman"/>
              </a:defRPr>
            </a:lvl1pPr>
          </a:lstStyle>
          <a:p>
            <a:pPr/>
            <a:r>
              <a:t>包恩富牧師</a:t>
            </a:r>
          </a:p>
        </p:txBody>
      </p:sp>
      <p:sp>
        <p:nvSpPr>
          <p:cNvPr id="397" name="Text 1"/>
          <p:cNvSpPr txBox="1"/>
          <p:nvPr/>
        </p:nvSpPr>
        <p:spPr>
          <a:xfrm>
            <a:off x="1685278" y="1736039"/>
            <a:ext cx="5303521" cy="152248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p>
            <a:pPr algn="ctr">
              <a:defRPr b="1" sz="5500">
                <a:solidFill>
                  <a:srgbClr val="ECB97A"/>
                </a:solidFill>
                <a:latin typeface="Times New Roman"/>
                <a:ea typeface="Times New Roman"/>
                <a:cs typeface="Times New Roman"/>
                <a:sym typeface="Times New Roman"/>
              </a:defRPr>
            </a:pPr>
            <a:r>
              <a:t>約翰福音 </a:t>
            </a:r>
            <a:r>
              <a:rPr b="0"/>
              <a:t>1:1–14</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 name="Text 3"/>
          <p:cNvSpPr txBox="1"/>
          <p:nvPr/>
        </p:nvSpPr>
        <p:spPr>
          <a:xfrm>
            <a:off x="1299728" y="523390"/>
            <a:ext cx="5768235" cy="78638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b="1" sz="3700">
                <a:solidFill>
                  <a:srgbClr val="5A0B62"/>
                </a:solidFill>
              </a:defRPr>
            </a:lvl1pPr>
          </a:lstStyle>
          <a:p>
            <a:pPr/>
            <a:r>
              <a:t>我們要問的三個問題</a:t>
            </a:r>
          </a:p>
        </p:txBody>
      </p:sp>
      <p:grpSp>
        <p:nvGrpSpPr>
          <p:cNvPr id="81" name="Text 4"/>
          <p:cNvGrpSpPr/>
          <p:nvPr/>
        </p:nvGrpSpPr>
        <p:grpSpPr>
          <a:xfrm>
            <a:off x="1623597" y="1555542"/>
            <a:ext cx="502921" cy="502921"/>
            <a:chOff x="0" y="0"/>
            <a:chExt cx="502920" cy="502920"/>
          </a:xfrm>
        </p:grpSpPr>
        <p:sp>
          <p:nvSpPr>
            <p:cNvPr id="79" name="Circle"/>
            <p:cNvSpPr/>
            <p:nvPr/>
          </p:nvSpPr>
          <p:spPr>
            <a:xfrm>
              <a:off x="-1" y="-1"/>
              <a:ext cx="502922" cy="502922"/>
            </a:xfrm>
            <a:prstGeom prst="ellipse">
              <a:avLst/>
            </a:prstGeom>
            <a:solidFill>
              <a:srgbClr val="5A0B62"/>
            </a:solidFill>
            <a:ln w="12700" cap="flat">
              <a:noFill/>
              <a:miter lim="400000"/>
            </a:ln>
            <a:effectLst/>
          </p:spPr>
          <p:txBody>
            <a:bodyPr wrap="square" lIns="45719" tIns="45719" rIns="45719" bIns="45719" numCol="1" anchor="ctr">
              <a:noAutofit/>
            </a:bodyPr>
            <a:lstStyle/>
            <a:p>
              <a:pPr marL="0" indent="0" algn="ctr">
                <a:defRPr sz="2200">
                  <a:solidFill>
                    <a:srgbClr val="000000"/>
                  </a:solidFill>
                </a:defRPr>
              </a:pPr>
            </a:p>
          </p:txBody>
        </p:sp>
        <p:sp>
          <p:nvSpPr>
            <p:cNvPr id="80" name="1"/>
            <p:cNvSpPr txBox="1"/>
            <p:nvPr/>
          </p:nvSpPr>
          <p:spPr>
            <a:xfrm>
              <a:off x="73650" y="73650"/>
              <a:ext cx="355619" cy="3556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7" tIns="507" rIns="507" bIns="507" numCol="1" anchor="ctr">
              <a:normAutofit fontScale="100000" lnSpcReduction="0"/>
            </a:bodyPr>
            <a:lstStyle>
              <a:lvl1pPr algn="ctr">
                <a:defRPr b="1" sz="2200">
                  <a:solidFill>
                    <a:srgbClr val="FFFFFF"/>
                  </a:solidFill>
                </a:defRPr>
              </a:lvl1pPr>
            </a:lstStyle>
            <a:p>
              <a:pPr/>
              <a:r>
                <a:t>1</a:t>
              </a:r>
            </a:p>
          </p:txBody>
        </p:sp>
      </p:grpSp>
      <p:sp>
        <p:nvSpPr>
          <p:cNvPr id="82" name="Text 5"/>
          <p:cNvSpPr txBox="1"/>
          <p:nvPr/>
        </p:nvSpPr>
        <p:spPr>
          <a:xfrm>
            <a:off x="2355117" y="1555542"/>
            <a:ext cx="8595361" cy="78638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sz="2900"/>
            </a:lvl1pPr>
          </a:lstStyle>
          <a:p>
            <a:pPr/>
            <a:r>
              <a:t>為什麼我應該相信耶穌？</a:t>
            </a:r>
          </a:p>
        </p:txBody>
      </p:sp>
      <p:grpSp>
        <p:nvGrpSpPr>
          <p:cNvPr id="85" name="Text 6"/>
          <p:cNvGrpSpPr/>
          <p:nvPr/>
        </p:nvGrpSpPr>
        <p:grpSpPr>
          <a:xfrm>
            <a:off x="1623597" y="2561382"/>
            <a:ext cx="502921" cy="502921"/>
            <a:chOff x="0" y="0"/>
            <a:chExt cx="502920" cy="502920"/>
          </a:xfrm>
        </p:grpSpPr>
        <p:sp>
          <p:nvSpPr>
            <p:cNvPr id="83" name="Circle"/>
            <p:cNvSpPr/>
            <p:nvPr/>
          </p:nvSpPr>
          <p:spPr>
            <a:xfrm>
              <a:off x="-1" y="-1"/>
              <a:ext cx="502922" cy="502922"/>
            </a:xfrm>
            <a:prstGeom prst="ellipse">
              <a:avLst/>
            </a:prstGeom>
            <a:solidFill>
              <a:srgbClr val="5A0B62"/>
            </a:solidFill>
            <a:ln w="12700" cap="flat">
              <a:noFill/>
              <a:miter lim="400000"/>
            </a:ln>
            <a:effectLst/>
          </p:spPr>
          <p:txBody>
            <a:bodyPr wrap="square" lIns="45719" tIns="45719" rIns="45719" bIns="45719" numCol="1" anchor="ctr">
              <a:noAutofit/>
            </a:bodyPr>
            <a:lstStyle/>
            <a:p>
              <a:pPr marL="0" indent="0" algn="ctr">
                <a:defRPr sz="2200">
                  <a:solidFill>
                    <a:srgbClr val="000000"/>
                  </a:solidFill>
                </a:defRPr>
              </a:pPr>
            </a:p>
          </p:txBody>
        </p:sp>
        <p:sp>
          <p:nvSpPr>
            <p:cNvPr id="84" name="2"/>
            <p:cNvSpPr txBox="1"/>
            <p:nvPr/>
          </p:nvSpPr>
          <p:spPr>
            <a:xfrm>
              <a:off x="73650" y="73650"/>
              <a:ext cx="355619" cy="3556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7" tIns="507" rIns="507" bIns="507" numCol="1" anchor="ctr">
              <a:normAutofit fontScale="100000" lnSpcReduction="0"/>
            </a:bodyPr>
            <a:lstStyle>
              <a:lvl1pPr algn="ctr">
                <a:defRPr b="1" sz="2200">
                  <a:solidFill>
                    <a:srgbClr val="FFFFFF"/>
                  </a:solidFill>
                </a:defRPr>
              </a:lvl1pPr>
            </a:lstStyle>
            <a:p>
              <a:pPr/>
              <a:r>
                <a:t>2</a:t>
              </a:r>
            </a:p>
          </p:txBody>
        </p:sp>
      </p:grpSp>
      <p:sp>
        <p:nvSpPr>
          <p:cNvPr id="86" name="Text 7"/>
          <p:cNvSpPr txBox="1"/>
          <p:nvPr/>
        </p:nvSpPr>
        <p:spPr>
          <a:xfrm>
            <a:off x="2355117" y="2561382"/>
            <a:ext cx="7982317" cy="640080"/>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sz="2900"/>
            </a:lvl1pPr>
          </a:lstStyle>
          <a:p>
            <a:pPr/>
            <a:r>
              <a:t>信靠耶穌基督是什麼意思？</a:t>
            </a:r>
          </a:p>
        </p:txBody>
      </p:sp>
      <p:grpSp>
        <p:nvGrpSpPr>
          <p:cNvPr id="89" name="Text 8"/>
          <p:cNvGrpSpPr/>
          <p:nvPr/>
        </p:nvGrpSpPr>
        <p:grpSpPr>
          <a:xfrm>
            <a:off x="1623597" y="3567222"/>
            <a:ext cx="502921" cy="502921"/>
            <a:chOff x="0" y="0"/>
            <a:chExt cx="502920" cy="502920"/>
          </a:xfrm>
        </p:grpSpPr>
        <p:sp>
          <p:nvSpPr>
            <p:cNvPr id="87" name="Circle"/>
            <p:cNvSpPr/>
            <p:nvPr/>
          </p:nvSpPr>
          <p:spPr>
            <a:xfrm>
              <a:off x="-1" y="-1"/>
              <a:ext cx="502922" cy="502922"/>
            </a:xfrm>
            <a:prstGeom prst="ellipse">
              <a:avLst/>
            </a:prstGeom>
            <a:solidFill>
              <a:srgbClr val="5A0B62"/>
            </a:solidFill>
            <a:ln w="12700" cap="flat">
              <a:noFill/>
              <a:miter lim="400000"/>
            </a:ln>
            <a:effectLst/>
          </p:spPr>
          <p:txBody>
            <a:bodyPr wrap="square" lIns="45719" tIns="45719" rIns="45719" bIns="45719" numCol="1" anchor="ctr">
              <a:noAutofit/>
            </a:bodyPr>
            <a:lstStyle/>
            <a:p>
              <a:pPr marL="0" indent="0" algn="ctr">
                <a:defRPr sz="2200">
                  <a:solidFill>
                    <a:srgbClr val="000000"/>
                  </a:solidFill>
                </a:defRPr>
              </a:pPr>
            </a:p>
          </p:txBody>
        </p:sp>
        <p:sp>
          <p:nvSpPr>
            <p:cNvPr id="88" name="3"/>
            <p:cNvSpPr txBox="1"/>
            <p:nvPr/>
          </p:nvSpPr>
          <p:spPr>
            <a:xfrm>
              <a:off x="73650" y="73650"/>
              <a:ext cx="355619" cy="35561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7" tIns="507" rIns="507" bIns="507" numCol="1" anchor="ctr">
              <a:normAutofit fontScale="100000" lnSpcReduction="0"/>
            </a:bodyPr>
            <a:lstStyle>
              <a:lvl1pPr algn="ctr">
                <a:defRPr b="1" sz="2200">
                  <a:solidFill>
                    <a:srgbClr val="FFFFFF"/>
                  </a:solidFill>
                </a:defRPr>
              </a:lvl1pPr>
            </a:lstStyle>
            <a:p>
              <a:pPr/>
              <a:r>
                <a:t>3</a:t>
              </a:r>
            </a:p>
          </p:txBody>
        </p:sp>
      </p:grpSp>
      <p:sp>
        <p:nvSpPr>
          <p:cNvPr id="90" name="Text 9"/>
          <p:cNvSpPr txBox="1"/>
          <p:nvPr/>
        </p:nvSpPr>
        <p:spPr>
          <a:xfrm>
            <a:off x="2355117" y="3567222"/>
            <a:ext cx="8332221" cy="640080"/>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sz="2900"/>
            </a:lvl1pPr>
          </a:lstStyle>
          <a:p>
            <a:pPr/>
            <a:r>
              <a:t>相信祂會使我的生命有什麼不同？</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 name="Text 0"/>
          <p:cNvSpPr txBox="1"/>
          <p:nvPr/>
        </p:nvSpPr>
        <p:spPr>
          <a:xfrm>
            <a:off x="134695" y="412954"/>
            <a:ext cx="9601201" cy="502920"/>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177164" indent="-177164" defTabSz="850391">
              <a:defRPr b="1" sz="2790">
                <a:solidFill>
                  <a:srgbClr val="103A5C"/>
                </a:solidFill>
              </a:defRPr>
            </a:lvl1pPr>
          </a:lstStyle>
          <a:p>
            <a:pPr/>
            <a:r>
              <a:t>約翰福音 1:1–14</a:t>
            </a:r>
          </a:p>
        </p:txBody>
      </p:sp>
      <p:sp>
        <p:nvSpPr>
          <p:cNvPr id="93" name="Text 1"/>
          <p:cNvSpPr txBox="1"/>
          <p:nvPr/>
        </p:nvSpPr>
        <p:spPr>
          <a:xfrm>
            <a:off x="134695" y="915873"/>
            <a:ext cx="6987517" cy="304094"/>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184785" indent="-184785" defTabSz="886968">
              <a:defRPr sz="1649">
                <a:solidFill>
                  <a:srgbClr val="4C4C4C"/>
                </a:solidFill>
              </a:defRPr>
            </a:lvl1pPr>
          </a:lstStyle>
          <a:p>
            <a:pPr/>
            <a:r>
              <a:t>聖經和合本</a:t>
            </a:r>
          </a:p>
        </p:txBody>
      </p:sp>
      <p:sp>
        <p:nvSpPr>
          <p:cNvPr id="94" name="Shape 2"/>
          <p:cNvSpPr/>
          <p:nvPr/>
        </p:nvSpPr>
        <p:spPr>
          <a:xfrm>
            <a:off x="-1" y="1229095"/>
            <a:ext cx="12288521" cy="1"/>
          </a:xfrm>
          <a:prstGeom prst="line">
            <a:avLst/>
          </a:prstGeom>
          <a:ln w="25400">
            <a:solidFill>
              <a:srgbClr val="B9913A"/>
            </a:solidFill>
          </a:ln>
        </p:spPr>
        <p:txBody>
          <a:bodyPr lIns="45719" rIns="45719"/>
          <a:lstStyle/>
          <a:p>
            <a:pPr marL="0" indent="0">
              <a:defRPr sz="1800">
                <a:solidFill>
                  <a:srgbClr val="000000"/>
                </a:solidFill>
              </a:defRPr>
            </a:pPr>
          </a:p>
        </p:txBody>
      </p:sp>
      <p:sp>
        <p:nvSpPr>
          <p:cNvPr id="95" name="Text 3"/>
          <p:cNvSpPr txBox="1"/>
          <p:nvPr/>
        </p:nvSpPr>
        <p:spPr>
          <a:xfrm>
            <a:off x="377169" y="1542316"/>
            <a:ext cx="9453316" cy="510882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marL="0" indent="0">
              <a:lnSpc>
                <a:spcPct val="110000"/>
              </a:lnSpc>
              <a:defRPr sz="2900"/>
            </a:pPr>
            <a:r>
              <a:rPr baseline="31999"/>
              <a:t>1:1</a:t>
            </a:r>
            <a:r>
              <a:t> 太初有道、道與　神同在、道就是　神。</a:t>
            </a:r>
            <a:r>
              <a:rPr baseline="31999"/>
              <a:t>2</a:t>
            </a:r>
            <a:r>
              <a:t> 這道太初與　神同在。</a:t>
            </a:r>
            <a:r>
              <a:rPr baseline="31999"/>
              <a:t>3</a:t>
            </a:r>
            <a:r>
              <a:t> 萬物是藉著他造的．凡被造的、沒有一樣不是藉著他造的。</a:t>
            </a:r>
            <a:r>
              <a:rPr baseline="31999"/>
              <a:t>4</a:t>
            </a:r>
            <a:r>
              <a:t> 生命在他裡頭．這生命就是人的光。</a:t>
            </a:r>
            <a:r>
              <a:rPr baseline="31999"/>
              <a:t>5</a:t>
            </a:r>
            <a:r>
              <a:t> 光照在黑暗裡、黑暗卻不接受光。</a:t>
            </a:r>
            <a:r>
              <a:rPr baseline="31999"/>
              <a:t>6</a:t>
            </a:r>
            <a:r>
              <a:t> 有一個人、是從　神那裡差來的、名叫約翰。</a:t>
            </a:r>
            <a:r>
              <a:rPr baseline="31999"/>
              <a:t>7</a:t>
            </a:r>
            <a:r>
              <a:t> 這人來、為要作見證、就是為光作見證、叫眾人因他可以信。</a:t>
            </a:r>
            <a:r>
              <a:rPr baseline="31999"/>
              <a:t>8 </a:t>
            </a:r>
            <a:r>
              <a:t>他不是那光、乃是要為光作見證。</a:t>
            </a:r>
            <a:r>
              <a:rPr baseline="31999"/>
              <a:t>9</a:t>
            </a:r>
            <a:r>
              <a:t> 那光是真光、照亮一切生在世上的人。</a:t>
            </a:r>
          </a:p>
        </p:txBody>
      </p:sp>
      <p:pic>
        <p:nvPicPr>
          <p:cNvPr id="96" name="Image 0" descr="Image 0"/>
          <p:cNvPicPr>
            <a:picLocks noChangeAspect="1"/>
          </p:cNvPicPr>
          <p:nvPr/>
        </p:nvPicPr>
        <p:blipFill>
          <a:blip r:embed="rId3">
            <a:extLst/>
          </a:blip>
          <a:srcRect l="6552" t="2621" r="5392" b="104"/>
          <a:stretch>
            <a:fillRect/>
          </a:stretch>
        </p:blipFill>
        <p:spPr>
          <a:xfrm>
            <a:off x="11035712" y="-120308"/>
            <a:ext cx="998553" cy="1378375"/>
          </a:xfrm>
          <a:custGeom>
            <a:avLst/>
            <a:gdLst/>
            <a:ahLst/>
            <a:cxnLst>
              <a:cxn ang="0">
                <a:pos x="wd2" y="hd2"/>
              </a:cxn>
              <a:cxn ang="5400000">
                <a:pos x="wd2" y="hd2"/>
              </a:cxn>
              <a:cxn ang="10800000">
                <a:pos x="wd2" y="hd2"/>
              </a:cxn>
              <a:cxn ang="16200000">
                <a:pos x="wd2" y="hd2"/>
              </a:cxn>
            </a:cxnLst>
            <a:rect l="0" t="0" r="r" b="b"/>
            <a:pathLst>
              <a:path w="19511" h="21556" fill="norm" stroke="1" extrusionOk="0">
                <a:moveTo>
                  <a:pt x="9733" y="1"/>
                </a:moveTo>
                <a:cubicBezTo>
                  <a:pt x="2640" y="65"/>
                  <a:pt x="-2088" y="8128"/>
                  <a:pt x="923" y="15021"/>
                </a:cubicBezTo>
                <a:cubicBezTo>
                  <a:pt x="1315" y="15917"/>
                  <a:pt x="1566" y="16789"/>
                  <a:pt x="1482" y="16964"/>
                </a:cubicBezTo>
                <a:cubicBezTo>
                  <a:pt x="1391" y="17151"/>
                  <a:pt x="1505" y="17286"/>
                  <a:pt x="1761" y="17286"/>
                </a:cubicBezTo>
                <a:cubicBezTo>
                  <a:pt x="1999" y="17286"/>
                  <a:pt x="2477" y="17648"/>
                  <a:pt x="2823" y="18093"/>
                </a:cubicBezTo>
                <a:cubicBezTo>
                  <a:pt x="3678" y="19194"/>
                  <a:pt x="5998" y="20611"/>
                  <a:pt x="7445" y="20917"/>
                </a:cubicBezTo>
                <a:cubicBezTo>
                  <a:pt x="8099" y="21056"/>
                  <a:pt x="8824" y="21259"/>
                  <a:pt x="9058" y="21364"/>
                </a:cubicBezTo>
                <a:cubicBezTo>
                  <a:pt x="9354" y="21497"/>
                  <a:pt x="9690" y="21558"/>
                  <a:pt x="9981" y="21557"/>
                </a:cubicBezTo>
                <a:cubicBezTo>
                  <a:pt x="10271" y="21555"/>
                  <a:pt x="10519" y="21487"/>
                  <a:pt x="10624" y="21352"/>
                </a:cubicBezTo>
                <a:cubicBezTo>
                  <a:pt x="10721" y="21227"/>
                  <a:pt x="11053" y="21128"/>
                  <a:pt x="11361" y="21128"/>
                </a:cubicBezTo>
                <a:cubicBezTo>
                  <a:pt x="12339" y="21128"/>
                  <a:pt x="14595" y="20064"/>
                  <a:pt x="15711" y="19080"/>
                </a:cubicBezTo>
                <a:cubicBezTo>
                  <a:pt x="17316" y="17666"/>
                  <a:pt x="18693" y="15170"/>
                  <a:pt x="19209" y="12737"/>
                </a:cubicBezTo>
                <a:cubicBezTo>
                  <a:pt x="19407" y="11802"/>
                  <a:pt x="19510" y="11228"/>
                  <a:pt x="19511" y="10651"/>
                </a:cubicBezTo>
                <a:cubicBezTo>
                  <a:pt x="19512" y="10075"/>
                  <a:pt x="19411" y="9497"/>
                  <a:pt x="19216" y="8547"/>
                </a:cubicBezTo>
                <a:cubicBezTo>
                  <a:pt x="18145" y="3328"/>
                  <a:pt x="14407" y="-42"/>
                  <a:pt x="9733" y="1"/>
                </a:cubicBezTo>
                <a:close/>
              </a:path>
            </a:pathLst>
          </a:cu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Text 0"/>
          <p:cNvSpPr txBox="1"/>
          <p:nvPr/>
        </p:nvSpPr>
        <p:spPr>
          <a:xfrm>
            <a:off x="134695" y="451054"/>
            <a:ext cx="9601201" cy="502920"/>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177164" indent="-177164" defTabSz="850391">
              <a:defRPr b="1" sz="2790">
                <a:solidFill>
                  <a:srgbClr val="103A5C"/>
                </a:solidFill>
              </a:defRPr>
            </a:lvl1pPr>
          </a:lstStyle>
          <a:p>
            <a:pPr/>
            <a:r>
              <a:t>約翰福音 1:1–14</a:t>
            </a:r>
          </a:p>
        </p:txBody>
      </p:sp>
      <p:sp>
        <p:nvSpPr>
          <p:cNvPr id="101" name="Text 1"/>
          <p:cNvSpPr txBox="1"/>
          <p:nvPr/>
        </p:nvSpPr>
        <p:spPr>
          <a:xfrm>
            <a:off x="134695" y="953973"/>
            <a:ext cx="7315201" cy="22860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sz="1200">
                <a:solidFill>
                  <a:srgbClr val="4C4C4C"/>
                </a:solidFill>
              </a:defRPr>
            </a:lvl1pPr>
          </a:lstStyle>
          <a:p>
            <a:pPr/>
            <a:r>
              <a:t>聖經和合本</a:t>
            </a:r>
          </a:p>
        </p:txBody>
      </p:sp>
      <p:sp>
        <p:nvSpPr>
          <p:cNvPr id="102" name="Shape 2"/>
          <p:cNvSpPr/>
          <p:nvPr/>
        </p:nvSpPr>
        <p:spPr>
          <a:xfrm>
            <a:off x="-1" y="1229095"/>
            <a:ext cx="12288521" cy="1"/>
          </a:xfrm>
          <a:prstGeom prst="line">
            <a:avLst/>
          </a:prstGeom>
          <a:ln w="25400">
            <a:solidFill>
              <a:srgbClr val="B9913A"/>
            </a:solidFill>
          </a:ln>
        </p:spPr>
        <p:txBody>
          <a:bodyPr lIns="45719" rIns="45719"/>
          <a:lstStyle/>
          <a:p>
            <a:pPr marL="0" indent="0">
              <a:defRPr sz="1800">
                <a:solidFill>
                  <a:srgbClr val="000000"/>
                </a:solidFill>
              </a:defRPr>
            </a:pPr>
          </a:p>
        </p:txBody>
      </p:sp>
      <p:sp>
        <p:nvSpPr>
          <p:cNvPr id="103" name="Text 3"/>
          <p:cNvSpPr txBox="1"/>
          <p:nvPr/>
        </p:nvSpPr>
        <p:spPr>
          <a:xfrm>
            <a:off x="319713" y="1406065"/>
            <a:ext cx="8987125" cy="5216707"/>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p>
            <a:pPr marL="0" indent="0">
              <a:lnSpc>
                <a:spcPct val="120000"/>
              </a:lnSpc>
              <a:defRPr sz="2900"/>
            </a:pPr>
            <a:r>
              <a:rPr baseline="31999"/>
              <a:t>1:10</a:t>
            </a:r>
            <a:r>
              <a:t> 他在世界、世界也是藉著他造的、世界卻不認識他。</a:t>
            </a:r>
            <a:r>
              <a:rPr baseline="31999"/>
              <a:t>11</a:t>
            </a:r>
            <a:r>
              <a:t> 他到自己的地方來、自己的人倒不接待他。</a:t>
            </a:r>
            <a:r>
              <a:rPr baseline="31999"/>
              <a:t>12</a:t>
            </a:r>
            <a:r>
              <a:t> 凡接待他的、就是信他名的人、他就賜他們權柄、作　神的兒女。</a:t>
            </a:r>
            <a:r>
              <a:rPr baseline="31999"/>
              <a:t>13</a:t>
            </a:r>
            <a:r>
              <a:t> 這等人不是從血氣生的、不是從情慾生的、也不是從人意生的、乃是從　神生的。</a:t>
            </a:r>
            <a:r>
              <a:rPr baseline="31999"/>
              <a:t>14</a:t>
            </a:r>
            <a:r>
              <a:t> 道成了肉身、住在我們中間、充充滿滿的有恩典有真理。我們也見過他的榮光、正是父獨生子的榮光。</a:t>
            </a:r>
          </a:p>
        </p:txBody>
      </p:sp>
      <p:pic>
        <p:nvPicPr>
          <p:cNvPr id="104" name="Image 0" descr="Image 0"/>
          <p:cNvPicPr>
            <a:picLocks noChangeAspect="1"/>
          </p:cNvPicPr>
          <p:nvPr/>
        </p:nvPicPr>
        <p:blipFill>
          <a:blip r:embed="rId3">
            <a:extLst/>
          </a:blip>
          <a:srcRect l="6552" t="2621" r="5392" b="104"/>
          <a:stretch>
            <a:fillRect/>
          </a:stretch>
        </p:blipFill>
        <p:spPr>
          <a:xfrm>
            <a:off x="11035712" y="-120308"/>
            <a:ext cx="998553" cy="1378375"/>
          </a:xfrm>
          <a:custGeom>
            <a:avLst/>
            <a:gdLst/>
            <a:ahLst/>
            <a:cxnLst>
              <a:cxn ang="0">
                <a:pos x="wd2" y="hd2"/>
              </a:cxn>
              <a:cxn ang="5400000">
                <a:pos x="wd2" y="hd2"/>
              </a:cxn>
              <a:cxn ang="10800000">
                <a:pos x="wd2" y="hd2"/>
              </a:cxn>
              <a:cxn ang="16200000">
                <a:pos x="wd2" y="hd2"/>
              </a:cxn>
            </a:cxnLst>
            <a:rect l="0" t="0" r="r" b="b"/>
            <a:pathLst>
              <a:path w="19511" h="21556" fill="norm" stroke="1" extrusionOk="0">
                <a:moveTo>
                  <a:pt x="9733" y="1"/>
                </a:moveTo>
                <a:cubicBezTo>
                  <a:pt x="2640" y="65"/>
                  <a:pt x="-2088" y="8128"/>
                  <a:pt x="923" y="15021"/>
                </a:cubicBezTo>
                <a:cubicBezTo>
                  <a:pt x="1315" y="15917"/>
                  <a:pt x="1566" y="16789"/>
                  <a:pt x="1482" y="16964"/>
                </a:cubicBezTo>
                <a:cubicBezTo>
                  <a:pt x="1391" y="17151"/>
                  <a:pt x="1505" y="17286"/>
                  <a:pt x="1761" y="17286"/>
                </a:cubicBezTo>
                <a:cubicBezTo>
                  <a:pt x="1999" y="17286"/>
                  <a:pt x="2477" y="17648"/>
                  <a:pt x="2823" y="18093"/>
                </a:cubicBezTo>
                <a:cubicBezTo>
                  <a:pt x="3678" y="19194"/>
                  <a:pt x="5998" y="20611"/>
                  <a:pt x="7445" y="20917"/>
                </a:cubicBezTo>
                <a:cubicBezTo>
                  <a:pt x="8099" y="21056"/>
                  <a:pt x="8824" y="21259"/>
                  <a:pt x="9058" y="21364"/>
                </a:cubicBezTo>
                <a:cubicBezTo>
                  <a:pt x="9354" y="21497"/>
                  <a:pt x="9690" y="21558"/>
                  <a:pt x="9981" y="21557"/>
                </a:cubicBezTo>
                <a:cubicBezTo>
                  <a:pt x="10271" y="21555"/>
                  <a:pt x="10519" y="21487"/>
                  <a:pt x="10624" y="21352"/>
                </a:cubicBezTo>
                <a:cubicBezTo>
                  <a:pt x="10721" y="21227"/>
                  <a:pt x="11053" y="21128"/>
                  <a:pt x="11361" y="21128"/>
                </a:cubicBezTo>
                <a:cubicBezTo>
                  <a:pt x="12339" y="21128"/>
                  <a:pt x="14595" y="20064"/>
                  <a:pt x="15711" y="19080"/>
                </a:cubicBezTo>
                <a:cubicBezTo>
                  <a:pt x="17316" y="17666"/>
                  <a:pt x="18693" y="15170"/>
                  <a:pt x="19209" y="12737"/>
                </a:cubicBezTo>
                <a:cubicBezTo>
                  <a:pt x="19407" y="11802"/>
                  <a:pt x="19510" y="11228"/>
                  <a:pt x="19511" y="10651"/>
                </a:cubicBezTo>
                <a:cubicBezTo>
                  <a:pt x="19512" y="10075"/>
                  <a:pt x="19411" y="9497"/>
                  <a:pt x="19216" y="8547"/>
                </a:cubicBezTo>
                <a:cubicBezTo>
                  <a:pt x="18145" y="3328"/>
                  <a:pt x="14407" y="-42"/>
                  <a:pt x="9733" y="1"/>
                </a:cubicBezTo>
                <a:close/>
              </a:path>
            </a:pathLst>
          </a:cu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8" name="image-1-1.png" descr="image-1-1.png"/>
          <p:cNvPicPr>
            <a:picLocks noChangeAspect="1"/>
          </p:cNvPicPr>
          <p:nvPr/>
        </p:nvPicPr>
        <p:blipFill>
          <a:blip r:embed="rId3">
            <a:extLst/>
          </a:blip>
          <a:stretch>
            <a:fillRect/>
          </a:stretch>
        </p:blipFill>
        <p:spPr>
          <a:xfrm>
            <a:off x="-16687" y="-627568"/>
            <a:ext cx="12195988" cy="8130658"/>
          </a:xfrm>
          <a:prstGeom prst="rect">
            <a:avLst/>
          </a:prstGeom>
          <a:ln w="12700">
            <a:miter lim="400000"/>
          </a:ln>
        </p:spPr>
      </p:pic>
      <p:sp>
        <p:nvSpPr>
          <p:cNvPr id="109" name="κόσμος 58次｜耶穌 250次"/>
          <p:cNvSpPr txBox="1"/>
          <p:nvPr/>
        </p:nvSpPr>
        <p:spPr>
          <a:xfrm>
            <a:off x="5937805" y="6046342"/>
            <a:ext cx="5445499" cy="640010"/>
          </a:xfrm>
          <a:prstGeom prst="rect">
            <a:avLst/>
          </a:prstGeom>
          <a:ln w="12700">
            <a:miter lim="400000"/>
          </a:ln>
          <a:extLst>
            <a:ext uri="{C572A759-6A51-4108-AA02-DFA0A04FC94B}">
              <ma14:wrappingTextBoxFlag xmlns:ma14="http://schemas.microsoft.com/office/mac/drawingml/2011/main" val="1"/>
            </a:ext>
          </a:extLst>
        </p:spPr>
        <p:txBody>
          <a:bodyPr lIns="34254" tIns="34254" rIns="34254" bIns="34254" anchor="ctr">
            <a:spAutoFit/>
          </a:bodyPr>
          <a:lstStyle>
            <a:lvl1pPr marL="0" indent="0" defTabSz="411480">
              <a:tabLst>
                <a:tab pos="850900" algn="l"/>
                <a:tab pos="5270500" algn="l"/>
              </a:tabLst>
              <a:defRPr i="1" sz="3200">
                <a:solidFill>
                  <a:srgbClr val="FFFFFF"/>
                </a:solidFill>
                <a:latin typeface="Gill Sans"/>
                <a:ea typeface="Gill Sans"/>
                <a:cs typeface="Gill Sans"/>
                <a:sym typeface="Gill Sans"/>
              </a:defRPr>
            </a:lvl1pPr>
          </a:lstStyle>
          <a:p>
            <a:pPr>
              <a:defRPr i="0"/>
            </a:pPr>
            <a:r>
              <a:rPr i="1"/>
              <a:t>κόσμος 58次｜耶穌 250次</a:t>
            </a:r>
          </a:p>
        </p:txBody>
      </p:sp>
      <p:sp>
        <p:nvSpPr>
          <p:cNvPr id="110" name="宇宙觀(cosmology)說明人如何理解宇宙；…"/>
          <p:cNvSpPr txBox="1"/>
          <p:nvPr/>
        </p:nvSpPr>
        <p:spPr>
          <a:xfrm>
            <a:off x="404072" y="3758559"/>
            <a:ext cx="5024761" cy="2453545"/>
          </a:xfrm>
          <a:prstGeom prst="rect">
            <a:avLst/>
          </a:prstGeom>
          <a:ln w="12700">
            <a:miter lim="400000"/>
          </a:ln>
          <a:extLst>
            <a:ext uri="{C572A759-6A51-4108-AA02-DFA0A04FC94B}">
              <ma14:wrappingTextBoxFlag xmlns:ma14="http://schemas.microsoft.com/office/mac/drawingml/2011/main" val="1"/>
            </a:ext>
          </a:extLst>
        </p:spPr>
        <p:txBody>
          <a:bodyPr lIns="45672" tIns="45672" rIns="45672" bIns="45672" anchor="ctr">
            <a:spAutoFit/>
          </a:bodyPr>
          <a:lstStyle/>
          <a:p>
            <a:pPr marL="228600" indent="-228600" defTabSz="457200">
              <a:lnSpc>
                <a:spcPts val="3400"/>
              </a:lnSpc>
              <a:spcBef>
                <a:spcPts val="22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900">
                <a:solidFill>
                  <a:srgbClr val="FFFFFF"/>
                </a:solidFill>
              </a:defRPr>
            </a:pPr>
            <a:r>
              <a:t>宇宙觀(cosmology)說明人如何理解宇宙；</a:t>
            </a:r>
          </a:p>
          <a:p>
            <a:pPr marL="228600" indent="-228600" defTabSz="457200">
              <a:lnSpc>
                <a:spcPts val="3400"/>
              </a:lnSpc>
              <a:spcBef>
                <a:spcPts val="2200"/>
              </a:spcBef>
              <a:buSzPct val="100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900">
                <a:solidFill>
                  <a:srgbClr val="FFFFFF"/>
                </a:solidFill>
              </a:defRPr>
            </a:pPr>
            <a:r>
              <a:t>世界觀(worldview)說明人如何理解整體現實與人生。</a:t>
            </a:r>
          </a:p>
        </p:txBody>
      </p:sp>
      <p:sp>
        <p:nvSpPr>
          <p:cNvPr id="111" name="κόσμος"/>
          <p:cNvSpPr txBox="1"/>
          <p:nvPr/>
        </p:nvSpPr>
        <p:spPr>
          <a:xfrm>
            <a:off x="2417918" y="1223573"/>
            <a:ext cx="2001679" cy="726346"/>
          </a:xfrm>
          <a:prstGeom prst="rect">
            <a:avLst/>
          </a:prstGeom>
          <a:ln w="12700">
            <a:miter lim="400000"/>
          </a:ln>
          <a:extLst>
            <a:ext uri="{C572A759-6A51-4108-AA02-DFA0A04FC94B}">
              <ma14:wrappingTextBoxFlag xmlns:ma14="http://schemas.microsoft.com/office/mac/drawingml/2011/main" val="1"/>
            </a:ext>
          </a:extLst>
        </p:spPr>
        <p:txBody>
          <a:bodyPr wrap="none" lIns="45672" tIns="45672" rIns="45672" bIns="45672" anchor="ctr">
            <a:spAutoFit/>
          </a:bodyPr>
          <a:lstStyle>
            <a:lvl1pPr marL="0" indent="0" algn="ctr" defTabSz="411480">
              <a:tabLst>
                <a:tab pos="850900" algn="l"/>
                <a:tab pos="5270500" algn="l"/>
              </a:tabLst>
              <a:defRPr sz="4200">
                <a:solidFill>
                  <a:srgbClr val="FFFFFF"/>
                </a:solidFill>
                <a:latin typeface="Gill Sans SemiBold"/>
                <a:ea typeface="Gill Sans SemiBold"/>
                <a:cs typeface="Gill Sans SemiBold"/>
                <a:sym typeface="Gill Sans SemiBold"/>
              </a:defRPr>
            </a:lvl1pPr>
          </a:lstStyle>
          <a:p>
            <a:pPr/>
            <a:r>
              <a:t>κόσμος</a:t>
            </a:r>
          </a:p>
        </p:txBody>
      </p:sp>
      <p:sp>
        <p:nvSpPr>
          <p:cNvPr id="112" name="Text 4"/>
          <p:cNvSpPr txBox="1"/>
          <p:nvPr/>
        </p:nvSpPr>
        <p:spPr>
          <a:xfrm>
            <a:off x="465011" y="2043191"/>
            <a:ext cx="4829710" cy="162209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a:solidFill>
                  <a:srgbClr val="FFFFFF"/>
                </a:solidFill>
              </a:defRPr>
            </a:lvl1pPr>
          </a:lstStyle>
          <a:p>
            <a:pPr/>
            <a:r>
              <a:t>「世界—cosmos」常常是指受造的世界、全人類、人類社會，或是選擇不接受神、甚至反對神的世人。</a:t>
            </a:r>
          </a:p>
        </p:txBody>
      </p:sp>
      <p:sp>
        <p:nvSpPr>
          <p:cNvPr id="113" name="Text 0"/>
          <p:cNvSpPr txBox="1"/>
          <p:nvPr/>
        </p:nvSpPr>
        <p:spPr>
          <a:xfrm>
            <a:off x="465011" y="146751"/>
            <a:ext cx="4261105" cy="58769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b="1" sz="3000">
                <a:solidFill>
                  <a:srgbClr val="F4EAE2"/>
                </a:solidFill>
              </a:defRPr>
            </a:lvl1pPr>
          </a:lstStyle>
          <a:p>
            <a:pPr/>
            <a:r>
              <a:t>宇宙觀與世界觀</a:t>
            </a:r>
          </a:p>
        </p:txBody>
      </p:sp>
      <p:sp>
        <p:nvSpPr>
          <p:cNvPr id="114" name="Text 1"/>
          <p:cNvSpPr txBox="1"/>
          <p:nvPr/>
        </p:nvSpPr>
        <p:spPr>
          <a:xfrm>
            <a:off x="465011" y="725612"/>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93345" indent="-93345" defTabSz="448055">
              <a:defRPr sz="2205">
                <a:solidFill>
                  <a:srgbClr val="F4EAE2"/>
                </a:solidFill>
              </a:defRPr>
            </a:lvl1pPr>
          </a:lstStyle>
          <a:p>
            <a:pPr/>
            <a:r>
              <a:t>κόσμος 在約翰福音中</a:t>
            </a:r>
          </a:p>
        </p:txBody>
      </p:sp>
      <p:sp>
        <p:nvSpPr>
          <p:cNvPr id="115" name="Shape 2"/>
          <p:cNvSpPr/>
          <p:nvPr/>
        </p:nvSpPr>
        <p:spPr>
          <a:xfrm>
            <a:off x="465011" y="1143000"/>
            <a:ext cx="10835641" cy="1"/>
          </a:xfrm>
          <a:prstGeom prst="line">
            <a:avLst/>
          </a:prstGeom>
          <a:ln w="25400">
            <a:solidFill>
              <a:srgbClr val="B9913A"/>
            </a:solidFill>
          </a:ln>
        </p:spPr>
        <p:txBody>
          <a:bodyPr lIns="45719" rIns="45719"/>
          <a:lstStyle/>
          <a:p>
            <a:pPr marL="0" indent="0">
              <a:defRPr sz="1800">
                <a:solidFill>
                  <a:srgbClr val="000000"/>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0" presetID="19" grpId="1" fill="hold">
                                  <p:stCondLst>
                                    <p:cond delay="0"/>
                                  </p:stCondLst>
                                  <p:iterate type="el" backwards="0">
                                    <p:tmAbs val="0"/>
                                  </p:iterate>
                                  <p:childTnLst>
                                    <p:set>
                                      <p:cBhvr>
                                        <p:cTn id="6" fill="hold"/>
                                        <p:tgtEl>
                                          <p:spTgt spid="109"/>
                                        </p:tgtEl>
                                        <p:attrNameLst>
                                          <p:attrName>style.visibility</p:attrName>
                                        </p:attrNameLst>
                                      </p:cBhvr>
                                      <p:to>
                                        <p:strVal val="visible"/>
                                      </p:to>
                                    </p:set>
                                    <p:anim calcmode="lin" valueType="num">
                                      <p:cBhvr>
                                        <p:cTn id="7" dur="1000" fill="hold"/>
                                        <p:tgtEl>
                                          <p:spTgt spid="109"/>
                                        </p:tgtEl>
                                        <p:attrNameLst>
                                          <p:attrName>ppt_w</p:attrName>
                                        </p:attrNameLst>
                                      </p:cBhvr>
                                      <p:tavLst>
                                        <p:tav tm="0" fmla="#ppt_w*sin(2.5*pi*$)">
                                          <p:val>
                                            <p:fltVal val="0"/>
                                          </p:val>
                                        </p:tav>
                                        <p:tav tm="100000">
                                          <p:val>
                                            <p:fltVal val="1"/>
                                          </p:val>
                                        </p:tav>
                                      </p:tavLst>
                                    </p:anim>
                                    <p:anim calcmode="lin" valueType="num">
                                      <p:cBhvr>
                                        <p:cTn id="8" dur="1000" fill="hold"/>
                                        <p:tgtEl>
                                          <p:spTgt spid="10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9"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hape 6"/>
          <p:cNvSpPr/>
          <p:nvPr/>
        </p:nvSpPr>
        <p:spPr>
          <a:xfrm>
            <a:off x="1138996" y="1522071"/>
            <a:ext cx="2467019"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120" name="Text 4"/>
          <p:cNvSpPr txBox="1"/>
          <p:nvPr/>
        </p:nvSpPr>
        <p:spPr>
          <a:xfrm>
            <a:off x="1196146" y="2920794"/>
            <a:ext cx="2479719" cy="230278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sz="2600"/>
            </a:lvl1pPr>
          </a:lstStyle>
          <a:p>
            <a:pPr/>
            <a:r>
              <a:t>基督的永恆、位格、神性、使命和創造大能。</a:t>
            </a:r>
          </a:p>
        </p:txBody>
      </p:sp>
      <p:sp>
        <p:nvSpPr>
          <p:cNvPr id="121" name="Text 3"/>
          <p:cNvSpPr txBox="1"/>
          <p:nvPr/>
        </p:nvSpPr>
        <p:spPr>
          <a:xfrm>
            <a:off x="1192035" y="1677416"/>
            <a:ext cx="2479720" cy="57404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2400">
                <a:solidFill>
                  <a:schemeClr val="accent1">
                    <a:satOff val="-3547"/>
                    <a:lumOff val="-10352"/>
                  </a:schemeClr>
                </a:solidFill>
              </a:defRPr>
            </a:lvl1pPr>
          </a:lstStyle>
          <a:p>
            <a:pPr/>
            <a:r>
              <a:t>第一部分 (1:1–3)</a:t>
            </a:r>
          </a:p>
        </p:txBody>
      </p:sp>
      <p:sp>
        <p:nvSpPr>
          <p:cNvPr id="122" name="Text 0"/>
          <p:cNvSpPr txBox="1"/>
          <p:nvPr/>
        </p:nvSpPr>
        <p:spPr>
          <a:xfrm>
            <a:off x="1183446" y="2550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耶穌基督的獨特性</a:t>
            </a:r>
          </a:p>
        </p:txBody>
      </p:sp>
      <p:sp>
        <p:nvSpPr>
          <p:cNvPr id="123"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四個部分</a:t>
            </a:r>
          </a:p>
        </p:txBody>
      </p:sp>
      <p:sp>
        <p:nvSpPr>
          <p:cNvPr id="124"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
        <p:nvSpPr>
          <p:cNvPr id="125" name="永恆的道"/>
          <p:cNvSpPr txBox="1"/>
          <p:nvPr/>
        </p:nvSpPr>
        <p:spPr>
          <a:xfrm>
            <a:off x="1132646" y="2077850"/>
            <a:ext cx="1526541" cy="599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marL="0" indent="0">
              <a:defRPr b="1" sz="2800">
                <a:solidFill>
                  <a:srgbClr val="5A0B62"/>
                </a:solidFill>
              </a:defRPr>
            </a:lvl1pPr>
          </a:lstStyle>
          <a:p>
            <a:pPr/>
            <a:r>
              <a:t>永恆的道</a:t>
            </a:r>
          </a:p>
        </p:txBody>
      </p:sp>
      <p:sp>
        <p:nvSpPr>
          <p:cNvPr id="126" name="Shape 6"/>
          <p:cNvSpPr/>
          <p:nvPr/>
        </p:nvSpPr>
        <p:spPr>
          <a:xfrm>
            <a:off x="3894258" y="1522071"/>
            <a:ext cx="2467020"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127" name="Text 4"/>
          <p:cNvSpPr txBox="1"/>
          <p:nvPr/>
        </p:nvSpPr>
        <p:spPr>
          <a:xfrm>
            <a:off x="3926008" y="2920794"/>
            <a:ext cx="2479720" cy="230278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sz="2600"/>
            </a:lvl1pPr>
          </a:lstStyle>
          <a:p>
            <a:pPr/>
            <a:r>
              <a:t>基督賜生命的大能，以及祂必然勝過黑暗。</a:t>
            </a:r>
          </a:p>
        </p:txBody>
      </p:sp>
      <p:sp>
        <p:nvSpPr>
          <p:cNvPr id="128" name="Text 3"/>
          <p:cNvSpPr txBox="1"/>
          <p:nvPr/>
        </p:nvSpPr>
        <p:spPr>
          <a:xfrm>
            <a:off x="3947298" y="1677416"/>
            <a:ext cx="2479719" cy="57404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2400">
                <a:solidFill>
                  <a:schemeClr val="accent1">
                    <a:satOff val="-3547"/>
                    <a:lumOff val="-10352"/>
                  </a:schemeClr>
                </a:solidFill>
              </a:defRPr>
            </a:lvl1pPr>
          </a:lstStyle>
          <a:p>
            <a:pPr/>
            <a:r>
              <a:t>第二部分 (1:4–5)</a:t>
            </a:r>
          </a:p>
        </p:txBody>
      </p:sp>
      <p:sp>
        <p:nvSpPr>
          <p:cNvPr id="129" name="生命與光"/>
          <p:cNvSpPr txBox="1"/>
          <p:nvPr/>
        </p:nvSpPr>
        <p:spPr>
          <a:xfrm>
            <a:off x="3887908" y="2077850"/>
            <a:ext cx="1526541" cy="599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marL="0" indent="0">
              <a:defRPr b="1" sz="2800">
                <a:solidFill>
                  <a:srgbClr val="5A0B62"/>
                </a:solidFill>
              </a:defRPr>
            </a:lvl1pPr>
          </a:lstStyle>
          <a:p>
            <a:pPr/>
            <a:r>
              <a:t>生命與光</a:t>
            </a:r>
          </a:p>
        </p:txBody>
      </p:sp>
      <p:sp>
        <p:nvSpPr>
          <p:cNvPr id="130" name="Shape 6"/>
          <p:cNvSpPr/>
          <p:nvPr/>
        </p:nvSpPr>
        <p:spPr>
          <a:xfrm>
            <a:off x="6611663" y="1522071"/>
            <a:ext cx="2467020"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131" name="Text 4"/>
          <p:cNvSpPr txBox="1"/>
          <p:nvPr/>
        </p:nvSpPr>
        <p:spPr>
          <a:xfrm>
            <a:off x="6630713" y="2920794"/>
            <a:ext cx="2479720" cy="230278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sz="2600"/>
            </a:lvl1pPr>
          </a:lstStyle>
          <a:p>
            <a:pPr/>
            <a:r>
              <a:t>約翰謙卑的見證，以及基督作為真光所擁有的獨特權柄。</a:t>
            </a:r>
          </a:p>
        </p:txBody>
      </p:sp>
      <p:sp>
        <p:nvSpPr>
          <p:cNvPr id="132" name="Text 3"/>
          <p:cNvSpPr txBox="1"/>
          <p:nvPr/>
        </p:nvSpPr>
        <p:spPr>
          <a:xfrm>
            <a:off x="6664703" y="1677416"/>
            <a:ext cx="2479719" cy="57404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2400">
                <a:solidFill>
                  <a:schemeClr val="accent1">
                    <a:satOff val="-3547"/>
                    <a:lumOff val="-10352"/>
                  </a:schemeClr>
                </a:solidFill>
              </a:defRPr>
            </a:lvl1pPr>
          </a:lstStyle>
          <a:p>
            <a:pPr/>
            <a:r>
              <a:t>第三部分 (1:6–9)</a:t>
            </a:r>
          </a:p>
        </p:txBody>
      </p:sp>
      <p:sp>
        <p:nvSpPr>
          <p:cNvPr id="133" name="為光作見證"/>
          <p:cNvSpPr txBox="1"/>
          <p:nvPr/>
        </p:nvSpPr>
        <p:spPr>
          <a:xfrm>
            <a:off x="6605313" y="2077850"/>
            <a:ext cx="1882141" cy="599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marL="0" indent="0">
              <a:defRPr b="1" sz="2800">
                <a:solidFill>
                  <a:srgbClr val="5A0B62"/>
                </a:solidFill>
              </a:defRPr>
            </a:lvl1pPr>
          </a:lstStyle>
          <a:p>
            <a:pPr/>
            <a:r>
              <a:t>為光作見證</a:t>
            </a:r>
          </a:p>
        </p:txBody>
      </p:sp>
      <p:sp>
        <p:nvSpPr>
          <p:cNvPr id="134" name="Shape 6"/>
          <p:cNvSpPr/>
          <p:nvPr/>
        </p:nvSpPr>
        <p:spPr>
          <a:xfrm>
            <a:off x="9312259" y="1522071"/>
            <a:ext cx="256621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135" name="Text 4"/>
          <p:cNvSpPr txBox="1"/>
          <p:nvPr/>
        </p:nvSpPr>
        <p:spPr>
          <a:xfrm>
            <a:off x="9344009" y="2920794"/>
            <a:ext cx="2479719" cy="230278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sz="2600"/>
            </a:lvl1pPr>
          </a:lstStyle>
          <a:p>
            <a:pPr/>
            <a:r>
              <a:t>基督的降臨、被拒絕、救恩的邀請、拯救的大能、道成肉身、恩典和真理。</a:t>
            </a:r>
          </a:p>
        </p:txBody>
      </p:sp>
      <p:sp>
        <p:nvSpPr>
          <p:cNvPr id="136" name="Text 3"/>
          <p:cNvSpPr txBox="1"/>
          <p:nvPr/>
        </p:nvSpPr>
        <p:spPr>
          <a:xfrm>
            <a:off x="9365298" y="1677416"/>
            <a:ext cx="2578912" cy="57404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2400">
                <a:solidFill>
                  <a:schemeClr val="accent1">
                    <a:satOff val="-3547"/>
                    <a:lumOff val="-10352"/>
                  </a:schemeClr>
                </a:solidFill>
              </a:defRPr>
            </a:lvl1pPr>
          </a:lstStyle>
          <a:p>
            <a:pPr/>
            <a:r>
              <a:t>第四部分 (10–14)</a:t>
            </a:r>
          </a:p>
        </p:txBody>
      </p:sp>
      <p:sp>
        <p:nvSpPr>
          <p:cNvPr id="137" name="接受或拒絕基督"/>
          <p:cNvSpPr txBox="1"/>
          <p:nvPr/>
        </p:nvSpPr>
        <p:spPr>
          <a:xfrm>
            <a:off x="9305909" y="2077850"/>
            <a:ext cx="2593341" cy="5994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marL="0" indent="0">
              <a:defRPr b="1" sz="2800">
                <a:solidFill>
                  <a:srgbClr val="5A0B62"/>
                </a:solidFill>
              </a:defRPr>
            </a:lvl1pPr>
          </a:lstStyle>
          <a:p>
            <a:pPr/>
            <a:r>
              <a:t>接受或拒絕基督</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Text 4"/>
          <p:cNvSpPr txBox="1"/>
          <p:nvPr/>
        </p:nvSpPr>
        <p:spPr>
          <a:xfrm>
            <a:off x="1034659" y="1915668"/>
            <a:ext cx="3337560" cy="1874521"/>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algn="just">
              <a:lnSpc>
                <a:spcPct val="110000"/>
              </a:lnSpc>
              <a:defRPr sz="2700"/>
            </a:lvl1pPr>
          </a:lstStyle>
          <a:p>
            <a:pPr/>
            <a:r>
              <a:t>「太初有道」</a:t>
            </a:r>
          </a:p>
        </p:txBody>
      </p:sp>
      <p:sp>
        <p:nvSpPr>
          <p:cNvPr id="142" name="Shape 5"/>
          <p:cNvSpPr/>
          <p:nvPr/>
        </p:nvSpPr>
        <p:spPr>
          <a:xfrm flipH="1">
            <a:off x="4789399" y="1527048"/>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143" name="Shape 6"/>
          <p:cNvSpPr/>
          <p:nvPr/>
        </p:nvSpPr>
        <p:spPr>
          <a:xfrm>
            <a:off x="5091152" y="1527048"/>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144" name="Shape 8"/>
          <p:cNvSpPr/>
          <p:nvPr/>
        </p:nvSpPr>
        <p:spPr>
          <a:xfrm>
            <a:off x="5292319" y="2221992"/>
            <a:ext cx="2752346"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145" name="Text 9"/>
          <p:cNvSpPr txBox="1"/>
          <p:nvPr/>
        </p:nvSpPr>
        <p:spPr>
          <a:xfrm>
            <a:off x="5328896" y="2423160"/>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defRPr sz="2600"/>
            </a:pPr>
            <a:r>
              <a:t>• 基督一直存在，並非被造。</a:t>
            </a:r>
          </a:p>
          <a:p>
            <a:pPr>
              <a:defRPr sz="2600"/>
            </a:pPr>
          </a:p>
          <a:p>
            <a:pPr>
              <a:defRPr sz="2600"/>
            </a:pPr>
            <a:r>
              <a:t>• 期待計畫與目的。</a:t>
            </a:r>
          </a:p>
        </p:txBody>
      </p:sp>
      <p:sp>
        <p:nvSpPr>
          <p:cNvPr id="146" name="Shape 10"/>
          <p:cNvSpPr/>
          <p:nvPr/>
        </p:nvSpPr>
        <p:spPr>
          <a:xfrm>
            <a:off x="8565871" y="1527048"/>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147" name="Shape 12"/>
          <p:cNvSpPr/>
          <p:nvPr/>
        </p:nvSpPr>
        <p:spPr>
          <a:xfrm>
            <a:off x="8767039" y="2221992"/>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148" name="Text 13"/>
          <p:cNvSpPr txBox="1"/>
          <p:nvPr/>
        </p:nvSpPr>
        <p:spPr>
          <a:xfrm>
            <a:off x="8803615" y="2423160"/>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defRPr sz="2600"/>
            </a:pPr>
            <a:r>
              <a:t>• 物質一直存在，人生沒有終極目的。</a:t>
            </a:r>
          </a:p>
          <a:p>
            <a:pPr>
              <a:defRPr sz="2600"/>
            </a:pPr>
          </a:p>
          <a:p>
            <a:pPr>
              <a:defRPr sz="2600"/>
            </a:pPr>
            <a:r>
              <a:t>• 只剩混亂。</a:t>
            </a:r>
          </a:p>
        </p:txBody>
      </p:sp>
      <p:sp>
        <p:nvSpPr>
          <p:cNvPr id="149" name="Text 3"/>
          <p:cNvSpPr txBox="1"/>
          <p:nvPr/>
        </p:nvSpPr>
        <p:spPr>
          <a:xfrm>
            <a:off x="1227137" y="1728216"/>
            <a:ext cx="3529204"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1:1</a:t>
            </a:r>
          </a:p>
        </p:txBody>
      </p:sp>
      <p:sp>
        <p:nvSpPr>
          <p:cNvPr id="150"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151"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152" name="Text 0"/>
          <p:cNvSpPr txBox="1"/>
          <p:nvPr/>
        </p:nvSpPr>
        <p:spPr>
          <a:xfrm>
            <a:off x="1183446" y="293116"/>
            <a:ext cx="4334352"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b="1">
                <a:solidFill>
                  <a:srgbClr val="103A5C"/>
                </a:solidFill>
              </a:defRPr>
            </a:lvl1pPr>
          </a:lstStyle>
          <a:p>
            <a:pPr/>
            <a:r>
              <a:t>#1 基督的永恆性</a:t>
            </a:r>
          </a:p>
        </p:txBody>
      </p:sp>
      <p:sp>
        <p:nvSpPr>
          <p:cNvPr id="153" name="Text 1"/>
          <p:cNvSpPr txBox="1"/>
          <p:nvPr/>
        </p:nvSpPr>
        <p:spPr>
          <a:xfrm>
            <a:off x="1183446" y="840227"/>
            <a:ext cx="5215173" cy="404688"/>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約1:1–3 — 永恆之道</a:t>
            </a:r>
          </a:p>
        </p:txBody>
      </p:sp>
      <p:sp>
        <p:nvSpPr>
          <p:cNvPr id="154" name="Shape 2"/>
          <p:cNvSpPr/>
          <p:nvPr/>
        </p:nvSpPr>
        <p:spPr>
          <a:xfrm>
            <a:off x="1034659" y="1295714"/>
            <a:ext cx="4252414" cy="1"/>
          </a:xfrm>
          <a:prstGeom prst="line">
            <a:avLst/>
          </a:prstGeom>
          <a:ln w="12700">
            <a:solidFill>
              <a:srgbClr val="B9913A"/>
            </a:solidFill>
          </a:ln>
        </p:spPr>
        <p:txBody>
          <a:bodyPr lIns="45719" rIns="45719"/>
          <a:lstStyle/>
          <a:p>
            <a:pPr marL="0" indent="0">
              <a:defRPr sz="1800">
                <a:solidFill>
                  <a:srgbClr val="000000"/>
                </a:solidFill>
              </a:defRPr>
            </a:pPr>
          </a:p>
        </p:txBody>
      </p:sp>
      <p:sp>
        <p:nvSpPr>
          <p:cNvPr id="155" name="λόγος (logos)"/>
          <p:cNvSpPr txBox="1"/>
          <p:nvPr/>
        </p:nvSpPr>
        <p:spPr>
          <a:xfrm>
            <a:off x="1317028" y="3163316"/>
            <a:ext cx="2201725" cy="5359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p>
            <a:pPr marL="0" indent="0" defTabSz="457200">
              <a:defRPr b="1" sz="2900">
                <a:solidFill>
                  <a:srgbClr val="000000"/>
                </a:solidFill>
                <a:latin typeface="Times Roman"/>
                <a:ea typeface="Times Roman"/>
                <a:cs typeface="Times Roman"/>
                <a:sym typeface="Times Roman"/>
              </a:defRPr>
            </a:pPr>
            <a:r>
              <a:t>λόγος (</a:t>
            </a:r>
            <a:r>
              <a:rPr i="1"/>
              <a:t>logos</a:t>
            </a:r>
            <a:r>
              <a:t>)</a:t>
            </a:r>
          </a:p>
        </p:txBody>
      </p:sp>
      <p:grpSp>
        <p:nvGrpSpPr>
          <p:cNvPr id="158" name="Group"/>
          <p:cNvGrpSpPr/>
          <p:nvPr/>
        </p:nvGrpSpPr>
        <p:grpSpPr>
          <a:xfrm>
            <a:off x="1068016" y="3968115"/>
            <a:ext cx="3727734" cy="1862583"/>
            <a:chOff x="0" y="0"/>
            <a:chExt cx="3727732" cy="1862581"/>
          </a:xfrm>
        </p:grpSpPr>
        <p:sp>
          <p:nvSpPr>
            <p:cNvPr id="156" name="Text 4"/>
            <p:cNvSpPr txBox="1"/>
            <p:nvPr/>
          </p:nvSpPr>
          <p:spPr>
            <a:xfrm>
              <a:off x="0" y="340070"/>
              <a:ext cx="3727733" cy="1522512"/>
            </a:xfrm>
            <a:prstGeom prst="rect">
              <a:avLst/>
            </a:prstGeom>
            <a:gradFill flip="none" rotWithShape="1">
              <a:gsLst>
                <a:gs pos="0">
                  <a:schemeClr val="accent4">
                    <a:hueOff val="-406799"/>
                    <a:lumOff val="30382"/>
                  </a:schemeClr>
                </a:gs>
                <a:gs pos="50000">
                  <a:srgbClr val="FFD58D"/>
                </a:gs>
                <a:gs pos="100000">
                  <a:schemeClr val="accent4">
                    <a:hueOff val="-362075"/>
                    <a:lumOff val="23565"/>
                  </a:schemeClr>
                </a:gs>
              </a:gsLst>
              <a:lin ang="5400000" scaled="0"/>
            </a:gradFill>
            <a:ln w="6350" cap="flat">
              <a:solidFill>
                <a:schemeClr val="accent4"/>
              </a:solidFill>
              <a:prstDash val="solid"/>
              <a:miter lim="800000"/>
            </a:ln>
            <a:effectLst/>
            <a:extLst>
              <a:ext uri="{C572A759-6A51-4108-AA02-DFA0A04FC94B}">
                <ma14:wrappingTextBoxFlag xmlns:ma14="http://schemas.microsoft.com/office/mac/drawingml/2011/main" val="1"/>
              </a:ext>
            </a:extLst>
          </p:spPr>
          <p:txBody>
            <a:bodyPr wrap="square" lIns="507" tIns="507" rIns="507" bIns="507" numCol="1" anchor="ctr">
              <a:normAutofit fontScale="100000" lnSpcReduction="0"/>
            </a:bodyPr>
            <a:lstStyle/>
            <a:p>
              <a:pPr marL="0" indent="0">
                <a:defRPr sz="1800">
                  <a:solidFill>
                    <a:srgbClr val="000000"/>
                  </a:solidFill>
                </a:defRPr>
              </a:pPr>
              <a:r>
                <a:t>「 </a:t>
              </a:r>
              <a:r>
                <a:rPr baseline="31999"/>
                <a:t>1 </a:t>
              </a:r>
              <a:r>
                <a:rPr b="1"/>
                <a:t>起 初</a:t>
              </a:r>
              <a:r>
                <a:t> ， 神 創 造 天 地 。</a:t>
              </a:r>
            </a:p>
            <a:p>
              <a:pPr marL="0" indent="0">
                <a:defRPr sz="1800">
                  <a:solidFill>
                    <a:srgbClr val="000000"/>
                  </a:solidFill>
                </a:defRPr>
              </a:pPr>
              <a:r>
                <a:rPr baseline="31999"/>
                <a:t>2</a:t>
              </a:r>
              <a:r>
                <a:t> 地 是 空 虛 混 沌 ， 淵 面 黑 暗 ； 神 的 靈 運行 在 水 面 上 。</a:t>
              </a:r>
            </a:p>
            <a:p>
              <a:pPr marL="0" indent="0">
                <a:defRPr sz="1800">
                  <a:solidFill>
                    <a:srgbClr val="000000"/>
                  </a:solidFill>
                </a:defRPr>
              </a:pPr>
              <a:r>
                <a:rPr baseline="31999"/>
                <a:t>3</a:t>
              </a:r>
              <a:r>
                <a:t> 神 </a:t>
              </a:r>
              <a:r>
                <a:rPr b="1"/>
                <a:t>說</a:t>
              </a:r>
              <a:r>
                <a:t> ： 要 有 光 ， 就 有 了 光 。」</a:t>
              </a:r>
            </a:p>
          </p:txBody>
        </p:sp>
        <p:sp>
          <p:nvSpPr>
            <p:cNvPr id="157" name="創 世 記1:1—3"/>
            <p:cNvSpPr txBox="1"/>
            <p:nvPr/>
          </p:nvSpPr>
          <p:spPr>
            <a:xfrm>
              <a:off x="1015844" y="0"/>
              <a:ext cx="1567034" cy="415290"/>
            </a:xfrm>
            <a:prstGeom prst="rect">
              <a:avLst/>
            </a:prstGeom>
            <a:gradFill flip="none" rotWithShape="1">
              <a:gsLst>
                <a:gs pos="0">
                  <a:schemeClr val="accent4">
                    <a:hueOff val="-406799"/>
                    <a:lumOff val="30382"/>
                  </a:schemeClr>
                </a:gs>
                <a:gs pos="50000">
                  <a:srgbClr val="FFD58D"/>
                </a:gs>
                <a:gs pos="100000">
                  <a:schemeClr val="accent4">
                    <a:hueOff val="-362075"/>
                    <a:lumOff val="23565"/>
                  </a:schemeClr>
                </a:gs>
              </a:gsLst>
              <a:lin ang="5400000" scaled="0"/>
            </a:gradFill>
            <a:ln w="6350" cap="flat">
              <a:solidFill>
                <a:schemeClr val="accent4"/>
              </a:solidFill>
              <a:prstDash val="solid"/>
              <a:miter lim="8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marL="0" indent="0">
                <a:defRPr sz="1800">
                  <a:solidFill>
                    <a:srgbClr val="000000"/>
                  </a:solidFill>
                </a:defRPr>
              </a:lvl1pPr>
            </a:lstStyle>
            <a:p>
              <a:pPr/>
              <a:r>
                <a:t>創 世 記1:1—3 </a:t>
              </a:r>
            </a:p>
          </p:txBody>
        </p:sp>
      </p:grpSp>
      <p:sp>
        <p:nvSpPr>
          <p:cNvPr id="159" name="非位格的宇宙原理"/>
          <p:cNvSpPr txBox="1"/>
          <p:nvPr/>
        </p:nvSpPr>
        <p:spPr>
          <a:xfrm>
            <a:off x="8786089" y="645538"/>
            <a:ext cx="2580641" cy="548641"/>
          </a:xfrm>
          <a:prstGeom prst="rect">
            <a:avLst/>
          </a:prstGeom>
          <a:solidFill>
            <a:srgbClr val="FFFFFF"/>
          </a:solidFill>
          <a:ln w="38100">
            <a:solidFill>
              <a:schemeClr val="accent1"/>
            </a:solidFill>
            <a:miter/>
          </a:ln>
          <a:extLst>
            <a:ext uri="{C572A759-6A51-4108-AA02-DFA0A04FC94B}">
              <ma14:wrappingTextBoxFlag xmlns:ma14="http://schemas.microsoft.com/office/mac/drawingml/2011/main" val="1"/>
            </a:ext>
          </a:extLst>
        </p:spPr>
        <p:txBody>
          <a:bodyPr wrap="none" lIns="45719" rIns="45719">
            <a:spAutoFit/>
          </a:bodyPr>
          <a:lstStyle>
            <a:lvl1pPr marL="0" indent="0">
              <a:defRPr sz="2400">
                <a:solidFill>
                  <a:srgbClr val="000000"/>
                </a:solidFill>
              </a:defRPr>
            </a:lvl1pPr>
          </a:lstStyle>
          <a:p>
            <a:pPr/>
            <a:r>
              <a:t>非位格的宇宙原理</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158"/>
                                        </p:tgtEl>
                                        <p:attrNameLst>
                                          <p:attrName>style.visibility</p:attrName>
                                        </p:attrNameLst>
                                      </p:cBhvr>
                                      <p:to>
                                        <p:strVal val="visible"/>
                                      </p:to>
                                    </p:set>
                                    <p:anim calcmode="lin" valueType="num">
                                      <p:cBhvr>
                                        <p:cTn id="7" dur="1000" fill="hold"/>
                                        <p:tgtEl>
                                          <p:spTgt spid="158"/>
                                        </p:tgtEl>
                                        <p:attrNameLst>
                                          <p:attrName>ppt_x</p:attrName>
                                        </p:attrNameLst>
                                      </p:cBhvr>
                                      <p:tavLst>
                                        <p:tav tm="0">
                                          <p:val>
                                            <p:strVal val="0-#ppt_w/2"/>
                                          </p:val>
                                        </p:tav>
                                        <p:tav tm="100000">
                                          <p:val>
                                            <p:strVal val="#ppt_x"/>
                                          </p:val>
                                        </p:tav>
                                      </p:tavLst>
                                    </p:anim>
                                    <p:anim calcmode="lin" valueType="num">
                                      <p:cBhvr>
                                        <p:cTn id="8" dur="1000" fill="hold"/>
                                        <p:tgtEl>
                                          <p:spTgt spid="1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8"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Text 0"/>
          <p:cNvSpPr txBox="1"/>
          <p:nvPr/>
        </p:nvSpPr>
        <p:spPr>
          <a:xfrm>
            <a:off x="1183446" y="305816"/>
            <a:ext cx="3541794" cy="762377"/>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a:defRPr b="1">
                <a:solidFill>
                  <a:srgbClr val="103A5C"/>
                </a:solidFill>
              </a:defRPr>
            </a:lvl1pPr>
          </a:lstStyle>
          <a:p>
            <a:pPr/>
            <a:r>
              <a:t>#2 基督的位格</a:t>
            </a:r>
          </a:p>
        </p:txBody>
      </p:sp>
      <p:sp>
        <p:nvSpPr>
          <p:cNvPr id="164" name="Text 4"/>
          <p:cNvSpPr txBox="1"/>
          <p:nvPr/>
        </p:nvSpPr>
        <p:spPr>
          <a:xfrm>
            <a:off x="1003446" y="2205865"/>
            <a:ext cx="3308999" cy="666746"/>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chor="ctr">
            <a:normAutofit fontScale="100000" lnSpcReduction="0"/>
          </a:bodyPr>
          <a:lstStyle>
            <a:lvl1pPr algn="just">
              <a:lnSpc>
                <a:spcPct val="110000"/>
              </a:lnSpc>
              <a:defRPr sz="2700"/>
            </a:lvl1pPr>
          </a:lstStyle>
          <a:p>
            <a:pPr/>
            <a:r>
              <a:t>「道與　神同在」</a:t>
            </a:r>
          </a:p>
        </p:txBody>
      </p:sp>
      <p:sp>
        <p:nvSpPr>
          <p:cNvPr id="165" name="Shape 5"/>
          <p:cNvSpPr/>
          <p:nvPr/>
        </p:nvSpPr>
        <p:spPr>
          <a:xfrm flipH="1">
            <a:off x="4815364" y="1494536"/>
            <a:ext cx="1" cy="4526281"/>
          </a:xfrm>
          <a:prstGeom prst="line">
            <a:avLst/>
          </a:prstGeom>
          <a:ln w="19050">
            <a:solidFill>
              <a:srgbClr val="D7C79E"/>
            </a:solidFill>
          </a:ln>
        </p:spPr>
        <p:txBody>
          <a:bodyPr lIns="45719" rIns="45719"/>
          <a:lstStyle/>
          <a:p>
            <a:pPr marL="0" indent="0">
              <a:defRPr sz="1800">
                <a:solidFill>
                  <a:srgbClr val="000000"/>
                </a:solidFill>
              </a:defRPr>
            </a:pPr>
          </a:p>
        </p:txBody>
      </p:sp>
      <p:sp>
        <p:nvSpPr>
          <p:cNvPr id="166" name="Shape 6"/>
          <p:cNvSpPr/>
          <p:nvPr/>
        </p:nvSpPr>
        <p:spPr>
          <a:xfrm>
            <a:off x="5117116" y="1494536"/>
            <a:ext cx="3154681" cy="4526281"/>
          </a:xfrm>
          <a:prstGeom prst="rect">
            <a:avLst/>
          </a:prstGeom>
          <a:solidFill>
            <a:srgbClr val="EEF6FB"/>
          </a:solidFill>
          <a:ln w="12700">
            <a:solidFill>
              <a:srgbClr val="D1D6DA"/>
            </a:solidFill>
          </a:ln>
        </p:spPr>
        <p:txBody>
          <a:bodyPr lIns="45719" rIns="45719"/>
          <a:lstStyle/>
          <a:p>
            <a:pPr marL="0" indent="0">
              <a:defRPr sz="1800">
                <a:solidFill>
                  <a:srgbClr val="000000"/>
                </a:solidFill>
              </a:defRPr>
            </a:pPr>
          </a:p>
        </p:txBody>
      </p:sp>
      <p:sp>
        <p:nvSpPr>
          <p:cNvPr id="167" name="Shape 8"/>
          <p:cNvSpPr/>
          <p:nvPr/>
        </p:nvSpPr>
        <p:spPr>
          <a:xfrm>
            <a:off x="5318284" y="2189480"/>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168" name="Text 9"/>
          <p:cNvSpPr txBox="1"/>
          <p:nvPr/>
        </p:nvSpPr>
        <p:spPr>
          <a:xfrm>
            <a:off x="5318284" y="2390648"/>
            <a:ext cx="3064542"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•具位格的神聖之道，並以慈愛介入。</a:t>
            </a:r>
          </a:p>
          <a:p>
            <a:pPr/>
          </a:p>
          <a:p>
            <a:pPr/>
            <a:r>
              <a:t>• 神愛的觸摸。</a:t>
            </a:r>
          </a:p>
        </p:txBody>
      </p:sp>
      <p:sp>
        <p:nvSpPr>
          <p:cNvPr id="169" name="Shape 10"/>
          <p:cNvSpPr/>
          <p:nvPr/>
        </p:nvSpPr>
        <p:spPr>
          <a:xfrm>
            <a:off x="8591836" y="1494536"/>
            <a:ext cx="3154681" cy="4526281"/>
          </a:xfrm>
          <a:prstGeom prst="rect">
            <a:avLst/>
          </a:prstGeom>
          <a:solidFill>
            <a:srgbClr val="F6F2F2"/>
          </a:solidFill>
          <a:ln w="12700">
            <a:solidFill>
              <a:srgbClr val="D1D6DA"/>
            </a:solidFill>
          </a:ln>
        </p:spPr>
        <p:txBody>
          <a:bodyPr lIns="45719" rIns="45719"/>
          <a:lstStyle/>
          <a:p>
            <a:pPr marL="0" indent="0">
              <a:defRPr sz="1800">
                <a:solidFill>
                  <a:srgbClr val="000000"/>
                </a:solidFill>
              </a:defRPr>
            </a:pPr>
          </a:p>
        </p:txBody>
      </p:sp>
      <p:sp>
        <p:nvSpPr>
          <p:cNvPr id="170" name="Shape 12"/>
          <p:cNvSpPr/>
          <p:nvPr/>
        </p:nvSpPr>
        <p:spPr>
          <a:xfrm>
            <a:off x="8793004" y="2189480"/>
            <a:ext cx="2752345" cy="1"/>
          </a:xfrm>
          <a:prstGeom prst="line">
            <a:avLst/>
          </a:prstGeom>
          <a:ln w="12700">
            <a:solidFill>
              <a:srgbClr val="D8D8D8"/>
            </a:solidFill>
          </a:ln>
        </p:spPr>
        <p:txBody>
          <a:bodyPr lIns="45719" rIns="45719"/>
          <a:lstStyle/>
          <a:p>
            <a:pPr marL="0" indent="0">
              <a:defRPr sz="1800">
                <a:solidFill>
                  <a:srgbClr val="000000"/>
                </a:solidFill>
              </a:defRPr>
            </a:pPr>
          </a:p>
        </p:txBody>
      </p:sp>
      <p:sp>
        <p:nvSpPr>
          <p:cNvPr id="171" name="Text 13"/>
          <p:cNvSpPr txBox="1"/>
          <p:nvPr/>
        </p:nvSpPr>
        <p:spPr>
          <a:xfrm>
            <a:off x="8829580" y="2390648"/>
            <a:ext cx="2679193" cy="3410713"/>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p>
            <a:pPr/>
            <a:r>
              <a:t>• 非位格的宇宙原理，關係模糊。</a:t>
            </a:r>
          </a:p>
          <a:p>
            <a:pPr/>
          </a:p>
          <a:p>
            <a:pPr/>
            <a:r>
              <a:t>• 孤立與孤單。</a:t>
            </a:r>
          </a:p>
        </p:txBody>
      </p:sp>
      <p:sp>
        <p:nvSpPr>
          <p:cNvPr id="172" name="Text 3"/>
          <p:cNvSpPr txBox="1"/>
          <p:nvPr/>
        </p:nvSpPr>
        <p:spPr>
          <a:xfrm>
            <a:off x="1268222" y="1723903"/>
            <a:ext cx="3529204" cy="666746"/>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normAutofit fontScale="100000" lnSpcReduction="0"/>
          </a:bodyPr>
          <a:lstStyle>
            <a:lvl1pPr marL="0" indent="0">
              <a:defRPr b="1" sz="3000">
                <a:solidFill>
                  <a:srgbClr val="5A0B62"/>
                </a:solidFill>
              </a:defRPr>
            </a:lvl1pPr>
          </a:lstStyle>
          <a:p>
            <a:pPr/>
            <a:r>
              <a:t>約翰福音 1:1</a:t>
            </a:r>
          </a:p>
        </p:txBody>
      </p:sp>
      <p:sp>
        <p:nvSpPr>
          <p:cNvPr id="173" name="Text 7"/>
          <p:cNvSpPr txBox="1"/>
          <p:nvPr/>
        </p:nvSpPr>
        <p:spPr>
          <a:xfrm>
            <a:off x="5287072" y="1728216"/>
            <a:ext cx="2752345"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chemeClr val="accent1">
                    <a:satOff val="-3547"/>
                    <a:lumOff val="-10352"/>
                  </a:schemeClr>
                </a:solidFill>
              </a:defRPr>
            </a:lvl1pPr>
          </a:lstStyle>
          <a:p>
            <a:pPr/>
            <a:r>
              <a:t>聖經啟示</a:t>
            </a:r>
          </a:p>
        </p:txBody>
      </p:sp>
      <p:sp>
        <p:nvSpPr>
          <p:cNvPr id="174" name="Text 11"/>
          <p:cNvSpPr txBox="1"/>
          <p:nvPr/>
        </p:nvSpPr>
        <p:spPr>
          <a:xfrm>
            <a:off x="8761792" y="1728216"/>
            <a:ext cx="2959863" cy="666745"/>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marL="0" indent="0">
              <a:defRPr b="1" sz="3000">
                <a:solidFill>
                  <a:srgbClr val="5A5A5A"/>
                </a:solidFill>
              </a:defRPr>
            </a:lvl1pPr>
          </a:lstStyle>
          <a:p>
            <a:pPr/>
            <a:r>
              <a:t>世俗觀點</a:t>
            </a:r>
          </a:p>
        </p:txBody>
      </p:sp>
      <p:sp>
        <p:nvSpPr>
          <p:cNvPr id="175" name="Text 1"/>
          <p:cNvSpPr txBox="1"/>
          <p:nvPr/>
        </p:nvSpPr>
        <p:spPr>
          <a:xfrm>
            <a:off x="1183446" y="821016"/>
            <a:ext cx="5215173" cy="404689"/>
          </a:xfrm>
          <a:prstGeom prst="rect">
            <a:avLst/>
          </a:prstGeom>
          <a:ln w="12700">
            <a:miter lim="400000"/>
          </a:ln>
          <a:extLst>
            <a:ext uri="{C572A759-6A51-4108-AA02-DFA0A04FC94B}">
              <ma14:wrappingTextBoxFlag xmlns:ma14="http://schemas.microsoft.com/office/mac/drawingml/2011/main" val="1"/>
            </a:ext>
          </a:extLst>
        </p:spPr>
        <p:txBody>
          <a:bodyPr lIns="507" tIns="507" rIns="507" bIns="507"/>
          <a:lstStyle>
            <a:lvl1pPr>
              <a:defRPr>
                <a:solidFill>
                  <a:srgbClr val="4C4C4C"/>
                </a:solidFill>
              </a:defRPr>
            </a:lvl1pPr>
          </a:lstStyle>
          <a:p>
            <a:pPr/>
            <a:r>
              <a:t>約1:1–3 — 永恆之道</a:t>
            </a:r>
          </a:p>
        </p:txBody>
      </p:sp>
      <p:sp>
        <p:nvSpPr>
          <p:cNvPr id="176" name="Shape 2"/>
          <p:cNvSpPr/>
          <p:nvPr/>
        </p:nvSpPr>
        <p:spPr>
          <a:xfrm>
            <a:off x="1034659" y="1257614"/>
            <a:ext cx="2959863" cy="1"/>
          </a:xfrm>
          <a:prstGeom prst="line">
            <a:avLst/>
          </a:prstGeom>
          <a:ln w="25400">
            <a:solidFill>
              <a:srgbClr val="B9913A"/>
            </a:solidFill>
          </a:ln>
        </p:spPr>
        <p:txBody>
          <a:bodyPr lIns="45719" rIns="45719"/>
          <a:lstStyle/>
          <a:p>
            <a:pPr marL="0" indent="0">
              <a:defRPr sz="1800">
                <a:solidFill>
                  <a:srgbClr val="000000"/>
                </a:solidFill>
              </a:defRPr>
            </a:pPr>
          </a:p>
        </p:txBody>
      </p:sp>
      <p:sp>
        <p:nvSpPr>
          <p:cNvPr id="177" name="有位格、成為肉身的道"/>
          <p:cNvSpPr txBox="1"/>
          <p:nvPr/>
        </p:nvSpPr>
        <p:spPr>
          <a:xfrm>
            <a:off x="5232114" y="4360952"/>
            <a:ext cx="3190241" cy="548641"/>
          </a:xfrm>
          <a:prstGeom prst="rect">
            <a:avLst/>
          </a:prstGeom>
          <a:solidFill>
            <a:srgbClr val="FFFFFF"/>
          </a:solidFill>
          <a:ln w="38100">
            <a:solidFill>
              <a:schemeClr val="accent1"/>
            </a:solidFill>
            <a:miter/>
          </a:ln>
          <a:extLst>
            <a:ext uri="{C572A759-6A51-4108-AA02-DFA0A04FC94B}">
              <ma14:wrappingTextBoxFlag xmlns:ma14="http://schemas.microsoft.com/office/mac/drawingml/2011/main" val="1"/>
            </a:ext>
          </a:extLst>
        </p:spPr>
        <p:txBody>
          <a:bodyPr wrap="none" lIns="45719" rIns="45719">
            <a:spAutoFit/>
          </a:bodyPr>
          <a:lstStyle>
            <a:lvl1pPr marL="0" indent="0">
              <a:defRPr sz="2400">
                <a:solidFill>
                  <a:srgbClr val="000000"/>
                </a:solidFill>
              </a:defRPr>
            </a:lvl1pPr>
          </a:lstStyle>
          <a:p>
            <a:pPr/>
            <a:r>
              <a:t>有位格、成為肉身的道</a:t>
            </a:r>
          </a:p>
        </p:txBody>
      </p:sp>
    </p:spTree>
  </p:cSld>
  <p:clrMapOvr>
    <a:masterClrMapping/>
  </p:clrMapOvr>
  <mc:AlternateContent xmlns:mc="http://schemas.openxmlformats.org/markup-compatibility/2006">
    <mc:Choice xmlns:p14="http://schemas.microsoft.com/office/powerpoint/2010/main" Requires="p14">
      <p:transition spd="slow" advClick="1" p14:dur="175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5" presetID="19" grpId="1" fill="hold">
                                  <p:stCondLst>
                                    <p:cond delay="0"/>
                                  </p:stCondLst>
                                  <p:iterate type="el" backwards="0">
                                    <p:tmAbs val="0"/>
                                  </p:iterate>
                                  <p:childTnLst>
                                    <p:set>
                                      <p:cBhvr>
                                        <p:cTn id="6" fill="hold"/>
                                        <p:tgtEl>
                                          <p:spTgt spid="177"/>
                                        </p:tgtEl>
                                        <p:attrNameLst>
                                          <p:attrName>style.visibility</p:attrName>
                                        </p:attrNameLst>
                                      </p:cBhvr>
                                      <p:to>
                                        <p:strVal val="visible"/>
                                      </p:to>
                                    </p:set>
                                    <p:anim calcmode="lin" valueType="num">
                                      <p:cBhvr>
                                        <p:cTn id="7" dur="1500" fill="hold"/>
                                        <p:tgtEl>
                                          <p:spTgt spid="177"/>
                                        </p:tgtEl>
                                        <p:attrNameLst>
                                          <p:attrName>ppt_w</p:attrName>
                                        </p:attrNameLst>
                                      </p:cBhvr>
                                      <p:tavLst>
                                        <p:tav tm="0">
                                          <p:val>
                                            <p:strVal val="#ppt_w"/>
                                          </p:val>
                                        </p:tav>
                                        <p:tav tm="100000">
                                          <p:val>
                                            <p:strVal val="#ppt_w"/>
                                          </p:val>
                                        </p:tav>
                                      </p:tavLst>
                                    </p:anim>
                                    <p:anim calcmode="lin" valueType="num">
                                      <p:cBhvr>
                                        <p:cTn id="8" dur="1500" fill="hold"/>
                                        <p:tgtEl>
                                          <p:spTgt spid="177"/>
                                        </p:tgtEl>
                                        <p:attrNameLst>
                                          <p:attrName>ppt_h</p:attrName>
                                        </p:attrNameLst>
                                      </p:cBhvr>
                                      <p:tavLst>
                                        <p:tav tm="0" fmla="#ppt_h*sin(2.5*pi*$)">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7" grpId="1"/>
    </p:bldLst>
  </p:timing>
</p:sld>
</file>

<file path=ppt/theme/theme1.xml><?xml version="1.0" encoding="utf-8"?>
<a:theme xmlns:a="http://schemas.openxmlformats.org/drawingml/2006/main" xmlns:r="http://schemas.openxmlformats.org/officeDocument/2006/relationships" name="Office Theme">
  <a:themeElements>
    <a:clrScheme name="Office Theme">
      <a:dk1>
        <a:srgbClr val="202020"/>
      </a:dk1>
      <a:lt1>
        <a:srgbClr val="FBFAF7"/>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190500" marR="0" indent="-1905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190500" marR="0" indent="-190500" algn="l" defTabSz="914400" rtl="0" fontAlgn="auto" latinLnBrk="0" hangingPunct="0">
          <a:lnSpc>
            <a:spcPct val="100000"/>
          </a:lnSpc>
          <a:spcBef>
            <a:spcPts val="0"/>
          </a:spcBef>
          <a:spcAft>
            <a:spcPts val="0"/>
          </a:spcAft>
          <a:buClrTx/>
          <a:buSzTx/>
          <a:buFontTx/>
          <a:buNone/>
          <a:tabLst/>
          <a:defRPr b="0" baseline="0" cap="none" i="0" spc="0" strike="noStrike" sz="2500" u="none" kumimoji="0" normalizeH="0">
            <a:ln>
              <a:noFill/>
            </a:ln>
            <a:solidFill>
              <a:srgbClr val="20202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