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sldIdLst>
    <p:sldId id="866" r:id="rId2"/>
    <p:sldId id="877" r:id="rId3"/>
    <p:sldId id="786" r:id="rId4"/>
    <p:sldId id="881" r:id="rId5"/>
    <p:sldId id="882" r:id="rId6"/>
    <p:sldId id="875" r:id="rId7"/>
    <p:sldId id="823" r:id="rId8"/>
    <p:sldId id="887" r:id="rId9"/>
    <p:sldId id="884" r:id="rId10"/>
    <p:sldId id="888" r:id="rId11"/>
    <p:sldId id="8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98"/>
    <p:restoredTop sz="94150"/>
  </p:normalViewPr>
  <p:slideViewPr>
    <p:cSldViewPr snapToGrid="0">
      <p:cViewPr varScale="1">
        <p:scale>
          <a:sx n="116" d="100"/>
          <a:sy n="116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BECC6-3940-1B44-8832-A0314838E719}" type="datetimeFigureOut">
              <a:rPr lang="en-US" smtClean="0"/>
              <a:t>6/28/26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4EF21-7C78-7E4D-9BC9-1DD0689D4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68640-C283-D224-B5C6-3DF4EE178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1507AC6-0AE2-E93F-889F-E0DF73A048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F7AB214-DE76-C4C8-4AD0-C41CDFE5EA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3CE4C72-06B2-3A47-4113-E8CCFCD41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5037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7AF66-E73B-35E7-BB6A-6D2305896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3DD6FB-E5C6-20B9-D64E-A697594E3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52E677-0C2D-ACD0-B1DE-29A3EB7BF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智打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7046C-097B-B27D-BD3A-E42672B13D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15010-784A-43B7-A7EB-CCCA848A52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94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F04A4-2569-B4A5-5A31-27C6BC53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AFBBCAC-8011-317D-B81D-D5D8A84862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2D2D35A-BF8E-2EB6-A73D-BE59DD9FBC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EC95B8AE-2C8E-15AA-68B8-62EFD5465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10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3E113-910E-F794-6915-73293A47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F97A8BD-72A7-BCC0-9EC8-7DAEAE8CDD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8BDC6B3-2D82-79B3-8345-D5ECAC102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7D82A57-0642-AEAE-399A-F65E99B65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216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3E113-910E-F794-6915-73293A47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F97A8BD-72A7-BCC0-9EC8-7DAEAE8CDD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8BDC6B3-2D82-79B3-8345-D5ECAC102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7D82A57-0642-AEAE-399A-F65E99B65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216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59AE8-8981-3A1C-9624-DB968FF57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4E7A3AC-2B19-ED37-8CE1-7C2847DBA9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FBA6CBD-468F-98CE-C1E9-21E2F4E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DD219D0-6DA7-B981-490A-98283A330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345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68640-C283-D224-B5C6-3DF4EE178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1507AC6-0AE2-E93F-889F-E0DF73A048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F7AB214-DE76-C4C8-4AD0-C41CDFE5EA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3CE4C72-06B2-3A47-4113-E8CCFCD41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5037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Rectangle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1" name="Rectangle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2" name="Rectangle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5" name="Rectangle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6" name="Rectangle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7" name="Rectangle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84836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1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6416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4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9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857536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1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7" name="Rectangle 16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Rectangle 17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Rectangle 19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Rectangle 2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Rectangle 2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Rectangle 28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247218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50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01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5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7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5" name="Rectangle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7" name="Rectangle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6/28/26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45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45720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9525" lvl="2" indent="-995363" defTabSz="457200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		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279525" lvl="2" indent="-995363" defTabSz="457200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    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【</a:t>
            </a:r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饒恕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defTabSz="457200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馬太福音十八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21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～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35</a:t>
            </a:r>
            <a:endParaRPr lang="en-US" altLang="zh-TW" sz="4000" dirty="0">
              <a:solidFill>
                <a:srgbClr val="FFFFFF"/>
              </a:solidFill>
              <a:latin typeface="Times New Roman" panose="02020603050405020304" pitchFamily="18" charset="0"/>
              <a:ea typeface="華康特粗楷體" pitchFamily="65" charset="-120"/>
              <a:cs typeface="Times New Roman" pitchFamily="18" charset="0"/>
            </a:endParaRPr>
          </a:p>
        </p:txBody>
      </p:sp>
      <p:pic>
        <p:nvPicPr>
          <p:cNvPr id="5" name="Picture 4" descr="ATT00290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3733801"/>
            <a:ext cx="3505200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1BB4F-C83D-8475-A222-66CA89B34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236EDB3-A2D9-A3B1-CC11-B2746D8F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2" indent="109538" defTabSz="457200" eaLnBrk="0" hangingPunct="0">
              <a:spcBef>
                <a:spcPts val="600"/>
              </a:spcBef>
              <a:spcAft>
                <a:spcPts val="600"/>
              </a:spcAft>
              <a:buFont typeface="+mj-lt"/>
              <a:buAutoNum type="alphaUcPeriod" startAt="2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00" u="sng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饒恕</a:t>
            </a:r>
            <a:r>
              <a:rPr lang="en-US" altLang="zh-TW" sz="3200" u="sng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—</a:t>
            </a:r>
            <a:r>
              <a:rPr lang="zh-TW" altLang="en-US" sz="3200" u="sng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輕省人生</a:t>
            </a:r>
            <a:endParaRPr lang="en-US" altLang="zh-TW" sz="3200" u="sng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463550" lvl="8" indent="-285750" defTabSz="4572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主動放下權利：放棄報復，追討的消極情緒，真正得到釋放的是願意饒恕的人。</a:t>
            </a:r>
            <a:endParaRPr lang="en-US" altLang="zh-TW" sz="3200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635000" lvl="8" indent="-295275" defTabSz="457200" eaLnBrk="0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紐約駕駛</a:t>
            </a:r>
            <a:endParaRPr lang="en-US" altLang="zh-TW" sz="3200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341313" lvl="2" indent="-282575" defTabSz="457200">
              <a:spcBef>
                <a:spcPts val="600"/>
              </a:spcBef>
              <a:buFont typeface="Wingdings" pitchFamily="2" charset="2"/>
              <a:buChar char="§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來到神面前改尋求饒恕的力量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798513" lvl="3" indent="-282575" defTabSz="457200">
              <a:spcBef>
                <a:spcPts val="600"/>
              </a:spcBef>
              <a:buFont typeface="Wingdings" pitchFamily="2" charset="2"/>
              <a:buChar char="ü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不讓肉體的律控制自己內心，體貼聖靈的律。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798513" lvl="3" indent="-282575" defTabSz="457200">
              <a:spcBef>
                <a:spcPts val="600"/>
              </a:spcBef>
              <a:buFont typeface="Wingdings" pitchFamily="2" charset="2"/>
              <a:buChar char="ü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尋求從上而來的能力：人所不能的，在神凡事都能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798513" lvl="3" indent="-282575" defTabSz="457200">
              <a:spcBef>
                <a:spcPts val="600"/>
              </a:spcBef>
              <a:buFont typeface="Wingdings" pitchFamily="2" charset="2"/>
              <a:buChar char="ü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體貼神的心，從神的角度來衡量人與事，挽回軟弱得罪自己的弟兄。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341313" lvl="2" indent="-282575" defTabSz="457200">
              <a:spcBef>
                <a:spcPts val="600"/>
              </a:spcBef>
              <a:buFont typeface="Arial" pitchFamily="34" charset="0"/>
              <a:buChar char="•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紐約教會復興：教會歷史讓我們明白，所有復興都是從認罪悔改開始的。                  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92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8AD016E-B681-8BA8-DD7C-3374BC09B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9E670-37E0-65C5-F56E-AD804FB7AA50}"/>
              </a:ext>
            </a:extLst>
          </p:cNvPr>
          <p:cNvSpPr txBox="1"/>
          <p:nvPr/>
        </p:nvSpPr>
        <p:spPr>
          <a:xfrm>
            <a:off x="1524000" y="0"/>
            <a:ext cx="932452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altLang="zh-TW" sz="24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A	              D	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E7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C#m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F#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耶和華我從深處，從深處向你求告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E7                       A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求你聽我的聲音，願你側耳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4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A                D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E7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C#m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F#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側耳聽我懇求，聽我懇求的聲音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E7                     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A     A7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你若究察罪孽，誰能站住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D                                                       E7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C#m</a:t>
            </a:r>
            <a:endParaRPr lang="en-US" altLang="zh-TW" sz="20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但在你有赦免之恩，要叫人敬畏你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F#m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E7                  A     A7       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我等候耶和華，我心等候，我也仰望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D                                                       E7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C#m</a:t>
            </a:r>
            <a:endParaRPr lang="en-US" altLang="zh-TW" sz="20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但在你有赦免之恩，要叫人敬畏你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defTabSz="457200"/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F#m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</a:t>
            </a:r>
            <a:r>
              <a:rPr lang="en-US" altLang="zh-TW" sz="2000" dirty="0" err="1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0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E7                   A     A7</a:t>
            </a:r>
          </a:p>
          <a:p>
            <a:pPr defTabSz="457200"/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我等候耶和華，我心等候，我也仰望</a:t>
            </a:r>
            <a:endParaRPr lang="en-US" altLang="zh-TW" sz="3200" dirty="0">
              <a:solidFill>
                <a:prstClr val="white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94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5402F-5C5C-8088-3744-5B0F102CD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6BD9F887-B44B-6CED-B644-12401F6FA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698652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那時彼得進前來，對耶穌說，主阿，我弟兄得罪我，我當饒恕他幾次呢？到七次可以麼？耶穌說，我對你說，不是到七次，乃是到七十個七次。天國好像一個王，要和他的僕人算帳。纔算的時候，有人帶人一個欠一千萬銀子的人來。因為他沒有甚麼償還之物，主人吩咐把他和他的妻子兒女，並一切所有的都賣了償還。那僕人就俯伏拜他說，主阿，寬容我，將來我都要還清。那僕人的主人就動了慈心，把他釋放了，並且免了他的債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defTabSz="4572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那僕人出來，遇見他的一個同伴，欠他十兩銀子，便揪著他，掐住他的喉嚨，說，你把所欠的還我。他的同伴就俯伏央求他，說，寬容我罷，將來我必還清。他不肯，竟去把他下在監裏，等他還了所欠的債。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217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1"/>
            <a:ext cx="9144000" cy="403187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眾同伴看見他所作的事，就甚憂愁，去把這事都告訴了主人。於是主人叫了他來，對他說，你這惡奴才，你央求我，我就把你所欠的都免了。你不應當憐恤你的同伴，像我憐恤你麼？主人就大怒，把他交給掌刑的，等他還清了所欠的債。你們各人，若不從心裏饒恕你的弟兄，我天父也要這樣待你們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defTabSz="4572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馬太福音十八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35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80DA-EDA6-AE70-199B-A3175207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AC7FC42-E0A1-5606-6E6E-8BB2F83EB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 defTabSz="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饒恕之難，難在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…</a:t>
            </a:r>
          </a:p>
          <a:p>
            <a:pPr marL="635000" lvl="1" indent="-177800" defTabSz="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 往事難忘：詩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137	</a:t>
            </a:r>
          </a:p>
          <a:p>
            <a:pPr lvl="1" defTabSz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公平：詩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73</a:t>
            </a:r>
          </a:p>
          <a:p>
            <a:pPr lvl="1" defTabSz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安慰：詩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42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43</a:t>
            </a:r>
          </a:p>
          <a:p>
            <a:pPr lvl="1" defTabSz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憤恨難平：詩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109</a:t>
            </a:r>
          </a:p>
          <a:p>
            <a:pPr lvl="1" indent="-457200" defTabSz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 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779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80DA-EDA6-AE70-199B-A3175207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AC7FC42-E0A1-5606-6E6E-8BB2F83EB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826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95288" indent="-336550" defTabSz="457200">
              <a:lnSpc>
                <a:spcPct val="15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饒恕：因為神是有恩典，有憐憫，饒人過犯的神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290513" indent="-290513" defTabSz="457200">
              <a:spcAft>
                <a:spcPts val="600"/>
              </a:spcAft>
              <a:buFont typeface="+mj-lt"/>
              <a:buAutoNum type="alphaUcPeriod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神關心／珍惜每一個屬於祂的人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十八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14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</a:endParaRPr>
          </a:p>
          <a:p>
            <a:pPr marL="53975" lvl="2" indent="4763" defTabSz="457200">
              <a:spcAft>
                <a:spcPts val="600"/>
              </a:spcAft>
              <a:buFont typeface="Arial" pitchFamily="34" charset="0"/>
              <a:buChar char="•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當時，門徒進前來，問耶穌說，天國裏誰是最大呢？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十八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anose="05000000000000000000" pitchFamily="2" charset="2"/>
            </a:endParaRPr>
          </a:p>
          <a:p>
            <a:pPr marL="112713" lvl="2" indent="-58738" defTabSz="457200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凡為我的名接待一個像這小孩子的，就是接待我。凡使這信我的一個小子跌倒的，倒不如把大磨石拴在這人的頸項上，沉在深海裏。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6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169863" lvl="2" indent="-115888" defTabSz="457200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一個人若有一百隻羊，一隻走迷了路。你們的意思如何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你們在天上的父，也是這樣不願意這小子裏失喪一個。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12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169863" lvl="2" indent="-169863" defTabSz="457200"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所以你在祭壇上獻禮物的時候，若想起弟兄向你懷怨。就把禮物留在壇前，先去同弟兄和好，然後來獻禮物。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太五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53975" lvl="2" defTabSz="457200">
              <a:spcAft>
                <a:spcPts val="600"/>
              </a:spcAft>
              <a:tabLst>
                <a:tab pos="290513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11175" lvl="2" indent="-457200" defTabSz="457200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469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E19AE-9240-2700-373E-5DF026FA8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2EDD23EF-2DB0-BF0B-807C-9F39E838A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-228600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 defTabSz="457200">
              <a:spcBef>
                <a:spcPts val="600"/>
              </a:spcBef>
              <a:spcAft>
                <a:spcPts val="600"/>
              </a:spcAft>
            </a:pPr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73088" lvl="2" indent="-514350" defTabSz="457200">
              <a:spcBef>
                <a:spcPts val="600"/>
              </a:spcBef>
              <a:spcAft>
                <a:spcPts val="600"/>
              </a:spcAft>
              <a:buFont typeface="+mj-lt"/>
              <a:buAutoNum type="alphaUcPeriod" startAt="2"/>
              <a:tabLst>
                <a:tab pos="174625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體貼神心意，挽回跌倒的弟兄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 indent="109538" defTabSz="4572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倘若你的弟兄得罪你，你就去趁著只有你和他在一處的時候指出他的錯來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…』〔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十八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17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0" lvl="2" defTabSz="457200" eaLnBrk="0" hangingPunc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耶穌說的並不是一套教會紀律手冊，或教會的權力架構，而是一個憐憫跌倒了的肢體，盡力勉回迷失的羊之心態。教會肢體必須互相珍惜，寬容。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284163" lvl="2" indent="-284163" defTabSz="457200" eaLnBrk="0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小時和弟弟打架，媽媽的一句話。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 indent="109538" defTabSz="4572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弟兄們，若有人偶然被過犯所勝，你們屬靈的人，就當用溫柔的心，把他挽回過來。又當自己小心，恐怕也被引誘。你們各人的重擔要互相擔當，如此就完全了基督的律法。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加六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 1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0" lvl="2" indent="109538" defTabSz="4572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挽回牧師的教會秘書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(P)" panose="03000300000000000000" pitchFamily="66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 defTabSz="457200">
              <a:spcBef>
                <a:spcPts val="1200"/>
              </a:spcBef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饒恕：完全放下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十八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35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defTabSz="4572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那時彼得進前來，對耶穌說，主阿，我弟兄得罪我，我當饒恕他幾次呢？到七次可以麼？耶穌說，我對你說，不是到七次，乃是到七十個七次。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465138" lvl="2" indent="-465138" defTabSz="457200">
              <a:spcBef>
                <a:spcPts val="1200"/>
              </a:spcBef>
              <a:buFont typeface="+mj-lt"/>
              <a:buAutoNum type="alphaUcPeriod"/>
              <a:tabLst>
                <a:tab pos="465138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七十個七次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8275" lvl="2" indent="-168275" defTabSz="45720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【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饒恕七十個七次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】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：一個惡僕人的故事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914400" lvl="3" indent="-457200" defTabSz="457200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他忘了自己怎樣蒙主人憐憫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914400" lvl="3" indent="-457200" defTabSz="457200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他忘了自己怎樣蒙主人赦免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914400" lvl="3" indent="-457200" defTabSz="457200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他忘了學效主人的憐憫心腸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914400" lvl="3" indent="-457200" defTabSz="457200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他忘了憐憫人的主人，也是公義審判人的主。他忘了他怎樣待人，神也要怎樣待他。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914400" lvl="3" indent="-457200" defTabSz="457200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他忘了問自己，他希望主人憐恤他多少次。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1BB4F-C83D-8475-A222-66CA89B34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236EDB3-A2D9-A3B1-CC11-B2746D8F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2" indent="109538" defTabSz="457200" eaLnBrk="0" hangingPunct="0">
              <a:spcBef>
                <a:spcPts val="600"/>
              </a:spcBef>
              <a:buFont typeface="+mj-lt"/>
              <a:buAutoNum type="alphaUcPeriod" startAt="2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00" u="sng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饒恕核心性質</a:t>
            </a:r>
            <a:endParaRPr lang="en-US" altLang="zh-TW" sz="3200" u="sng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635000" lvl="8" indent="-457200" defTabSz="457200" eaLnBrk="0" hangingPunct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主動放下權利：放棄報復，追討的消極情緒</a:t>
            </a:r>
            <a:endParaRPr lang="en-US" altLang="zh-TW" sz="3200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566738" lvl="2" indent="-457200" defTabSz="457200" eaLnBrk="0" hangingPunct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prstClr val="white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饒恕不等於遺忘或將對方所作的合理化，而是拒絕讓過去的傷害繼續影響現在的生活。</a:t>
            </a:r>
            <a:endParaRPr lang="en-US" altLang="zh-TW" sz="3200" dirty="0">
              <a:solidFill>
                <a:prstClr val="white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566738" lvl="2" indent="-457200" defTabSz="457200" eaLnBrk="0" hangingPunct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生氣卻不要犯罪，不可含怒到日落，也不可給魔鬼留地步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並要以恩慈相待，存憐憫的心，彼此饒恕，正如神在基督裏饒恕了你們一樣。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弗四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26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32〕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341313" lvl="2" indent="-231775" defTabSz="457200" eaLnBrk="0" hangingPunct="0">
              <a:spcBef>
                <a:spcPts val="600"/>
              </a:spcBef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詩篇一百三十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主耶和華阿，你若究察罪孽，誰能站得住呢？但在你有赦免之恩，要叫人敬畏你。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341313" lvl="2" indent="-231775" defTabSz="457200" eaLnBrk="0" hangingPunct="0">
              <a:spcBef>
                <a:spcPts val="600"/>
              </a:spcBef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約拿：“我豈能不愛惜呢？”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341313" lvl="2" indent="-231775" defTabSz="457200" eaLnBrk="0" hangingPunct="0">
              <a:spcBef>
                <a:spcPts val="600"/>
              </a:spcBef>
              <a:buFont typeface="Arial" pitchFamily="34" charset="0"/>
              <a:buChar char="•"/>
            </a:pP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225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 defTabSz="457200">
              <a:spcBef>
                <a:spcPts val="600"/>
              </a:spcBef>
              <a:spcAft>
                <a:spcPts val="600"/>
              </a:spcAft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饒恕：選擇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十八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35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465138" lvl="2" indent="-465138" defTabSz="457200">
              <a:spcBef>
                <a:spcPts val="600"/>
              </a:spcBef>
              <a:spcAft>
                <a:spcPts val="600"/>
              </a:spcAft>
              <a:buFont typeface="+mj-lt"/>
              <a:buAutoNum type="alphaUcPeriod"/>
              <a:tabLst>
                <a:tab pos="465138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饒恕人者蒙神饒恕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 defTabSz="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登山寶訓主禱文，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免我們的債，如同我們免了人的債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因為國度，權柄，榮耀，全是你的直到永遠，阿門。你們饒恕人的過犯，你們的天父也饒恕你們的過犯。你們不饒恕人的過犯，你們的天父也必不饒恕你們的過犯。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太六</a:t>
            </a:r>
            <a:r>
              <a:rPr lang="en-US" altLang="zh-TW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13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168275" lvl="2" indent="-168275" defTabSz="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“到七次可以麼？”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主耶穌講了一個僕人的故事，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你不當憐恤你的同伴，像我憐恤你麼？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8275" lvl="2" indent="-168275" defTabSz="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不是勸勉，而是展示兩條道路，讓人自己選擇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8275" lvl="2" indent="-168275" defTabSz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tabLst>
                <a:tab pos="1127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饒恕之難，難在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公義，報應，姑息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清潔我們的內心世界。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42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59816</TotalTime>
  <Words>1502</Words>
  <Application>Microsoft Macintosh PowerPoint</Application>
  <PresentationFormat>Widescreen</PresentationFormat>
  <Paragraphs>83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華康古印體</vt:lpstr>
      <vt:lpstr>華康楷書體W3</vt:lpstr>
      <vt:lpstr>華康楷書體W3(P)</vt:lpstr>
      <vt:lpstr>Aptos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Li, Christine</dc:creator>
  <cp:lastModifiedBy>Yanxin Li</cp:lastModifiedBy>
  <cp:revision>370</cp:revision>
  <dcterms:created xsi:type="dcterms:W3CDTF">2025-01-11T20:33:46Z</dcterms:created>
  <dcterms:modified xsi:type="dcterms:W3CDTF">2026-06-28T17:31:02Z</dcterms:modified>
</cp:coreProperties>
</file>