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665" r:id="rId2"/>
    <p:sldId id="845" r:id="rId3"/>
    <p:sldId id="666" r:id="rId4"/>
    <p:sldId id="859" r:id="rId5"/>
    <p:sldId id="847" r:id="rId6"/>
    <p:sldId id="860" r:id="rId7"/>
    <p:sldId id="862" r:id="rId8"/>
    <p:sldId id="861" r:id="rId9"/>
    <p:sldId id="863" r:id="rId10"/>
    <p:sldId id="813" r:id="rId11"/>
    <p:sldId id="865" r:id="rId12"/>
    <p:sldId id="315" r:id="rId13"/>
    <p:sldId id="8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527"/>
    <p:restoredTop sz="94218"/>
  </p:normalViewPr>
  <p:slideViewPr>
    <p:cSldViewPr snapToGrid="0">
      <p:cViewPr varScale="1">
        <p:scale>
          <a:sx n="114" d="100"/>
          <a:sy n="114" d="100"/>
        </p:scale>
        <p:origin x="19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5B9CFA-4427-4C99-9C65-4089499BBA52}" type="doc">
      <dgm:prSet loTypeId="urn:microsoft.com/office/officeart/2005/8/layout/cycle2" loCatId="cycl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6419128-2FC0-452B-8481-8F0F7F9D069A}">
      <dgm:prSet/>
      <dgm:spPr>
        <a:solidFill>
          <a:srgbClr val="FF0000"/>
        </a:solidFill>
      </dgm:spPr>
      <dgm:t>
        <a:bodyPr/>
        <a:lstStyle/>
        <a:p>
          <a:r>
            <a:rPr lang="en-US" dirty="0"/>
            <a:t>Good</a:t>
          </a:r>
        </a:p>
      </dgm:t>
    </dgm:pt>
    <dgm:pt modelId="{78D7E85B-2366-4003-AA40-86D86B9A27E5}" type="parTrans" cxnId="{85169132-9D17-4086-A0B3-380A9A8EBF8E}">
      <dgm:prSet/>
      <dgm:spPr/>
      <dgm:t>
        <a:bodyPr/>
        <a:lstStyle/>
        <a:p>
          <a:endParaRPr lang="en-US"/>
        </a:p>
      </dgm:t>
    </dgm:pt>
    <dgm:pt modelId="{867FCB0A-2019-4298-864E-BF93216FE5D7}" type="sibTrans" cxnId="{85169132-9D17-4086-A0B3-380A9A8EBF8E}">
      <dgm:prSet/>
      <dgm:spPr/>
      <dgm:t>
        <a:bodyPr/>
        <a:lstStyle/>
        <a:p>
          <a:endParaRPr lang="en-US" dirty="0"/>
        </a:p>
      </dgm:t>
    </dgm:pt>
    <dgm:pt modelId="{2E08CAD2-9F43-4F91-8BED-3D6550832F19}">
      <dgm:prSet/>
      <dgm:spPr>
        <a:solidFill>
          <a:schemeClr val="tx1"/>
        </a:solidFill>
      </dgm:spPr>
      <dgm:t>
        <a:bodyPr/>
        <a:lstStyle/>
        <a:p>
          <a:r>
            <a:rPr lang="en-US" dirty="0"/>
            <a:t>O</a:t>
          </a:r>
        </a:p>
      </dgm:t>
    </dgm:pt>
    <dgm:pt modelId="{6FD4D17B-6304-45E5-B6D1-F2C83BFD4A7C}" type="parTrans" cxnId="{2C60F9CF-1CAF-449A-BCE4-31ED360503FA}">
      <dgm:prSet/>
      <dgm:spPr/>
      <dgm:t>
        <a:bodyPr/>
        <a:lstStyle/>
        <a:p>
          <a:endParaRPr lang="en-US"/>
        </a:p>
      </dgm:t>
    </dgm:pt>
    <dgm:pt modelId="{0CDC340D-FA44-49FB-8BB9-881C71407D19}" type="sibTrans" cxnId="{2C60F9CF-1CAF-449A-BCE4-31ED360503FA}">
      <dgm:prSet/>
      <dgm:spPr/>
      <dgm:t>
        <a:bodyPr/>
        <a:lstStyle/>
        <a:p>
          <a:endParaRPr lang="en-US" dirty="0"/>
        </a:p>
      </dgm:t>
    </dgm:pt>
    <dgm:pt modelId="{98D587F4-B083-4138-B812-FC65C74A91C5}">
      <dgm:prSet/>
      <dgm:spPr>
        <a:solidFill>
          <a:srgbClr val="0070C0"/>
        </a:solidFill>
      </dgm:spPr>
      <dgm:t>
        <a:bodyPr/>
        <a:lstStyle/>
        <a:p>
          <a:r>
            <a:rPr lang="en-US" dirty="0"/>
            <a:t>God</a:t>
          </a:r>
        </a:p>
      </dgm:t>
    </dgm:pt>
    <dgm:pt modelId="{FD9FA97B-DF34-46FB-B601-8AFD98D75CFE}" type="parTrans" cxnId="{C28A9C1D-EFD1-4AA5-950E-B926838DB117}">
      <dgm:prSet/>
      <dgm:spPr/>
      <dgm:t>
        <a:bodyPr/>
        <a:lstStyle/>
        <a:p>
          <a:endParaRPr lang="en-US"/>
        </a:p>
      </dgm:t>
    </dgm:pt>
    <dgm:pt modelId="{813D659B-A7BA-4001-B5C1-C2C2D70C357E}" type="sibTrans" cxnId="{C28A9C1D-EFD1-4AA5-950E-B926838DB117}">
      <dgm:prSet/>
      <dgm:spPr/>
      <dgm:t>
        <a:bodyPr/>
        <a:lstStyle/>
        <a:p>
          <a:endParaRPr lang="en-US" dirty="0"/>
        </a:p>
      </dgm:t>
    </dgm:pt>
    <dgm:pt modelId="{BB26E0FB-2C79-4761-881A-E2D24AA39622}">
      <dgm:prSet/>
      <dgm:spPr>
        <a:solidFill>
          <a:srgbClr val="0070C0"/>
        </a:solidFill>
      </dgm:spPr>
      <dgm:t>
        <a:bodyPr/>
        <a:lstStyle/>
        <a:p>
          <a:r>
            <a:rPr lang="en-US" dirty="0"/>
            <a:t>God</a:t>
          </a:r>
        </a:p>
      </dgm:t>
    </dgm:pt>
    <dgm:pt modelId="{4C3D3B9E-AF89-405D-879B-26B4749D17E0}" type="parTrans" cxnId="{994E2771-5E68-400E-BABA-0F40DEBDA061}">
      <dgm:prSet/>
      <dgm:spPr/>
      <dgm:t>
        <a:bodyPr/>
        <a:lstStyle/>
        <a:p>
          <a:endParaRPr lang="en-US"/>
        </a:p>
      </dgm:t>
    </dgm:pt>
    <dgm:pt modelId="{5D858C98-9CE8-4617-94F3-8F4053683198}" type="sibTrans" cxnId="{994E2771-5E68-400E-BABA-0F40DEBDA061}">
      <dgm:prSet/>
      <dgm:spPr/>
      <dgm:t>
        <a:bodyPr/>
        <a:lstStyle/>
        <a:p>
          <a:endParaRPr lang="en-US" dirty="0"/>
        </a:p>
      </dgm:t>
    </dgm:pt>
    <dgm:pt modelId="{4B7A6D35-1A29-43F7-A30D-6DBFABD61FB1}" type="pres">
      <dgm:prSet presAssocID="{4A5B9CFA-4427-4C99-9C65-4089499BBA52}" presName="cycle" presStyleCnt="0">
        <dgm:presLayoutVars>
          <dgm:dir/>
          <dgm:resizeHandles val="exact"/>
        </dgm:presLayoutVars>
      </dgm:prSet>
      <dgm:spPr/>
    </dgm:pt>
    <dgm:pt modelId="{EC085DED-6AFB-49E5-A185-87FBA6C6D238}" type="pres">
      <dgm:prSet presAssocID="{26419128-2FC0-452B-8481-8F0F7F9D069A}" presName="node" presStyleLbl="node1" presStyleIdx="0" presStyleCnt="4">
        <dgm:presLayoutVars>
          <dgm:bulletEnabled val="1"/>
        </dgm:presLayoutVars>
      </dgm:prSet>
      <dgm:spPr/>
    </dgm:pt>
    <dgm:pt modelId="{715EFF5A-9FBD-4A33-A89C-DDD528CB7FFA}" type="pres">
      <dgm:prSet presAssocID="{867FCB0A-2019-4298-864E-BF93216FE5D7}" presName="sibTrans" presStyleLbl="sibTrans2D1" presStyleIdx="0" presStyleCnt="4"/>
      <dgm:spPr/>
    </dgm:pt>
    <dgm:pt modelId="{144CCE0D-9798-4AED-AEEA-CCBFF160C5FB}" type="pres">
      <dgm:prSet presAssocID="{867FCB0A-2019-4298-864E-BF93216FE5D7}" presName="connectorText" presStyleLbl="sibTrans2D1" presStyleIdx="0" presStyleCnt="4"/>
      <dgm:spPr/>
    </dgm:pt>
    <dgm:pt modelId="{B5D4B541-EB77-444F-BB5D-D98F8E685273}" type="pres">
      <dgm:prSet presAssocID="{BB26E0FB-2C79-4761-881A-E2D24AA39622}" presName="node" presStyleLbl="node1" presStyleIdx="1" presStyleCnt="4">
        <dgm:presLayoutVars>
          <dgm:bulletEnabled val="1"/>
        </dgm:presLayoutVars>
      </dgm:prSet>
      <dgm:spPr/>
    </dgm:pt>
    <dgm:pt modelId="{3E48D659-BD77-4805-BEAC-866CB173CCAE}" type="pres">
      <dgm:prSet presAssocID="{5D858C98-9CE8-4617-94F3-8F4053683198}" presName="sibTrans" presStyleLbl="sibTrans2D1" presStyleIdx="1" presStyleCnt="4"/>
      <dgm:spPr/>
    </dgm:pt>
    <dgm:pt modelId="{097FC324-5874-406D-B7CE-74112FE87852}" type="pres">
      <dgm:prSet presAssocID="{5D858C98-9CE8-4617-94F3-8F4053683198}" presName="connectorText" presStyleLbl="sibTrans2D1" presStyleIdx="1" presStyleCnt="4"/>
      <dgm:spPr/>
    </dgm:pt>
    <dgm:pt modelId="{539C818F-B89C-4E1D-BEF1-60B4B85BC502}" type="pres">
      <dgm:prSet presAssocID="{2E08CAD2-9F43-4F91-8BED-3D6550832F19}" presName="node" presStyleLbl="node1" presStyleIdx="2" presStyleCnt="4">
        <dgm:presLayoutVars>
          <dgm:bulletEnabled val="1"/>
        </dgm:presLayoutVars>
      </dgm:prSet>
      <dgm:spPr/>
    </dgm:pt>
    <dgm:pt modelId="{8F86F6FB-04EA-4548-9F88-0B4FAD31071C}" type="pres">
      <dgm:prSet presAssocID="{0CDC340D-FA44-49FB-8BB9-881C71407D19}" presName="sibTrans" presStyleLbl="sibTrans2D1" presStyleIdx="2" presStyleCnt="4"/>
      <dgm:spPr/>
    </dgm:pt>
    <dgm:pt modelId="{CD85363F-FD7B-4A03-A66B-9B3A3B3BE0DF}" type="pres">
      <dgm:prSet presAssocID="{0CDC340D-FA44-49FB-8BB9-881C71407D19}" presName="connectorText" presStyleLbl="sibTrans2D1" presStyleIdx="2" presStyleCnt="4"/>
      <dgm:spPr/>
    </dgm:pt>
    <dgm:pt modelId="{BD49C1E8-226A-4EDE-8994-982967886CA9}" type="pres">
      <dgm:prSet presAssocID="{98D587F4-B083-4138-B812-FC65C74A91C5}" presName="node" presStyleLbl="node1" presStyleIdx="3" presStyleCnt="4">
        <dgm:presLayoutVars>
          <dgm:bulletEnabled val="1"/>
        </dgm:presLayoutVars>
      </dgm:prSet>
      <dgm:spPr/>
    </dgm:pt>
    <dgm:pt modelId="{F00584C1-D2B4-490D-BC08-06AAA12586A2}" type="pres">
      <dgm:prSet presAssocID="{813D659B-A7BA-4001-B5C1-C2C2D70C357E}" presName="sibTrans" presStyleLbl="sibTrans2D1" presStyleIdx="3" presStyleCnt="4"/>
      <dgm:spPr/>
    </dgm:pt>
    <dgm:pt modelId="{D7D4C416-6AF8-4881-9F83-BBB5ACD3807E}" type="pres">
      <dgm:prSet presAssocID="{813D659B-A7BA-4001-B5C1-C2C2D70C357E}" presName="connectorText" presStyleLbl="sibTrans2D1" presStyleIdx="3" presStyleCnt="4"/>
      <dgm:spPr/>
    </dgm:pt>
  </dgm:ptLst>
  <dgm:cxnLst>
    <dgm:cxn modelId="{CC9FE500-A096-4388-A04D-9F9DF2EF9753}" type="presOf" srcId="{0CDC340D-FA44-49FB-8BB9-881C71407D19}" destId="{CD85363F-FD7B-4A03-A66B-9B3A3B3BE0DF}" srcOrd="1" destOrd="0" presId="urn:microsoft.com/office/officeart/2005/8/layout/cycle2"/>
    <dgm:cxn modelId="{C8C21109-03B1-40E7-94D6-664815B5E679}" type="presOf" srcId="{867FCB0A-2019-4298-864E-BF93216FE5D7}" destId="{144CCE0D-9798-4AED-AEEA-CCBFF160C5FB}" srcOrd="1" destOrd="0" presId="urn:microsoft.com/office/officeart/2005/8/layout/cycle2"/>
    <dgm:cxn modelId="{EA61421A-244B-436F-A968-253BC2E1D470}" type="presOf" srcId="{813D659B-A7BA-4001-B5C1-C2C2D70C357E}" destId="{D7D4C416-6AF8-4881-9F83-BBB5ACD3807E}" srcOrd="1" destOrd="0" presId="urn:microsoft.com/office/officeart/2005/8/layout/cycle2"/>
    <dgm:cxn modelId="{C28A9C1D-EFD1-4AA5-950E-B926838DB117}" srcId="{4A5B9CFA-4427-4C99-9C65-4089499BBA52}" destId="{98D587F4-B083-4138-B812-FC65C74A91C5}" srcOrd="3" destOrd="0" parTransId="{FD9FA97B-DF34-46FB-B601-8AFD98D75CFE}" sibTransId="{813D659B-A7BA-4001-B5C1-C2C2D70C357E}"/>
    <dgm:cxn modelId="{72ED361F-4702-4407-882F-91043E9EA365}" type="presOf" srcId="{5D858C98-9CE8-4617-94F3-8F4053683198}" destId="{097FC324-5874-406D-B7CE-74112FE87852}" srcOrd="1" destOrd="0" presId="urn:microsoft.com/office/officeart/2005/8/layout/cycle2"/>
    <dgm:cxn modelId="{2FE82022-BA8F-4774-937D-4DC546479CBA}" type="presOf" srcId="{BB26E0FB-2C79-4761-881A-E2D24AA39622}" destId="{B5D4B541-EB77-444F-BB5D-D98F8E685273}" srcOrd="0" destOrd="0" presId="urn:microsoft.com/office/officeart/2005/8/layout/cycle2"/>
    <dgm:cxn modelId="{85169132-9D17-4086-A0B3-380A9A8EBF8E}" srcId="{4A5B9CFA-4427-4C99-9C65-4089499BBA52}" destId="{26419128-2FC0-452B-8481-8F0F7F9D069A}" srcOrd="0" destOrd="0" parTransId="{78D7E85B-2366-4003-AA40-86D86B9A27E5}" sibTransId="{867FCB0A-2019-4298-864E-BF93216FE5D7}"/>
    <dgm:cxn modelId="{2C643F4B-D59E-45E2-8284-25D6F61E4228}" type="presOf" srcId="{2E08CAD2-9F43-4F91-8BED-3D6550832F19}" destId="{539C818F-B89C-4E1D-BEF1-60B4B85BC502}" srcOrd="0" destOrd="0" presId="urn:microsoft.com/office/officeart/2005/8/layout/cycle2"/>
    <dgm:cxn modelId="{6C806957-3497-463E-A709-29C0F4C42313}" type="presOf" srcId="{26419128-2FC0-452B-8481-8F0F7F9D069A}" destId="{EC085DED-6AFB-49E5-A185-87FBA6C6D238}" srcOrd="0" destOrd="0" presId="urn:microsoft.com/office/officeart/2005/8/layout/cycle2"/>
    <dgm:cxn modelId="{994E2771-5E68-400E-BABA-0F40DEBDA061}" srcId="{4A5B9CFA-4427-4C99-9C65-4089499BBA52}" destId="{BB26E0FB-2C79-4761-881A-E2D24AA39622}" srcOrd="1" destOrd="0" parTransId="{4C3D3B9E-AF89-405D-879B-26B4749D17E0}" sibTransId="{5D858C98-9CE8-4617-94F3-8F4053683198}"/>
    <dgm:cxn modelId="{4CF89BB2-F607-488E-9828-E8A83C7A5171}" type="presOf" srcId="{4A5B9CFA-4427-4C99-9C65-4089499BBA52}" destId="{4B7A6D35-1A29-43F7-A30D-6DBFABD61FB1}" srcOrd="0" destOrd="0" presId="urn:microsoft.com/office/officeart/2005/8/layout/cycle2"/>
    <dgm:cxn modelId="{002440C3-3D28-45D6-B8DB-C6777AAFC9C9}" type="presOf" srcId="{98D587F4-B083-4138-B812-FC65C74A91C5}" destId="{BD49C1E8-226A-4EDE-8994-982967886CA9}" srcOrd="0" destOrd="0" presId="urn:microsoft.com/office/officeart/2005/8/layout/cycle2"/>
    <dgm:cxn modelId="{1203F6C5-ACD6-482C-AF3B-617F7D2D8D80}" type="presOf" srcId="{813D659B-A7BA-4001-B5C1-C2C2D70C357E}" destId="{F00584C1-D2B4-490D-BC08-06AAA12586A2}" srcOrd="0" destOrd="0" presId="urn:microsoft.com/office/officeart/2005/8/layout/cycle2"/>
    <dgm:cxn modelId="{38CC32CC-A376-4079-B834-832D85A84817}" type="presOf" srcId="{5D858C98-9CE8-4617-94F3-8F4053683198}" destId="{3E48D659-BD77-4805-BEAC-866CB173CCAE}" srcOrd="0" destOrd="0" presId="urn:microsoft.com/office/officeart/2005/8/layout/cycle2"/>
    <dgm:cxn modelId="{2C60F9CF-1CAF-449A-BCE4-31ED360503FA}" srcId="{4A5B9CFA-4427-4C99-9C65-4089499BBA52}" destId="{2E08CAD2-9F43-4F91-8BED-3D6550832F19}" srcOrd="2" destOrd="0" parTransId="{6FD4D17B-6304-45E5-B6D1-F2C83BFD4A7C}" sibTransId="{0CDC340D-FA44-49FB-8BB9-881C71407D19}"/>
    <dgm:cxn modelId="{A5CDFAE6-4005-4E7B-BC30-DBCB3B50B824}" type="presOf" srcId="{867FCB0A-2019-4298-864E-BF93216FE5D7}" destId="{715EFF5A-9FBD-4A33-A89C-DDD528CB7FFA}" srcOrd="0" destOrd="0" presId="urn:microsoft.com/office/officeart/2005/8/layout/cycle2"/>
    <dgm:cxn modelId="{4D56EDED-AD5D-4694-9DE1-60A223653C79}" type="presOf" srcId="{0CDC340D-FA44-49FB-8BB9-881C71407D19}" destId="{8F86F6FB-04EA-4548-9F88-0B4FAD31071C}" srcOrd="0" destOrd="0" presId="urn:microsoft.com/office/officeart/2005/8/layout/cycle2"/>
    <dgm:cxn modelId="{FA7729EA-22FC-4FE9-B5B3-F9F539CA993E}" type="presParOf" srcId="{4B7A6D35-1A29-43F7-A30D-6DBFABD61FB1}" destId="{EC085DED-6AFB-49E5-A185-87FBA6C6D238}" srcOrd="0" destOrd="0" presId="urn:microsoft.com/office/officeart/2005/8/layout/cycle2"/>
    <dgm:cxn modelId="{C391D3E4-4584-4A3F-A97B-766CA80F7D9B}" type="presParOf" srcId="{4B7A6D35-1A29-43F7-A30D-6DBFABD61FB1}" destId="{715EFF5A-9FBD-4A33-A89C-DDD528CB7FFA}" srcOrd="1" destOrd="0" presId="urn:microsoft.com/office/officeart/2005/8/layout/cycle2"/>
    <dgm:cxn modelId="{B3F6D1AF-4410-4493-8F7E-CA81E1967B20}" type="presParOf" srcId="{715EFF5A-9FBD-4A33-A89C-DDD528CB7FFA}" destId="{144CCE0D-9798-4AED-AEEA-CCBFF160C5FB}" srcOrd="0" destOrd="0" presId="urn:microsoft.com/office/officeart/2005/8/layout/cycle2"/>
    <dgm:cxn modelId="{9A341438-5EFB-4A3F-BDF1-19F7C657261F}" type="presParOf" srcId="{4B7A6D35-1A29-43F7-A30D-6DBFABD61FB1}" destId="{B5D4B541-EB77-444F-BB5D-D98F8E685273}" srcOrd="2" destOrd="0" presId="urn:microsoft.com/office/officeart/2005/8/layout/cycle2"/>
    <dgm:cxn modelId="{C42D0B12-E0F7-44B6-9CED-7044992C4A69}" type="presParOf" srcId="{4B7A6D35-1A29-43F7-A30D-6DBFABD61FB1}" destId="{3E48D659-BD77-4805-BEAC-866CB173CCAE}" srcOrd="3" destOrd="0" presId="urn:microsoft.com/office/officeart/2005/8/layout/cycle2"/>
    <dgm:cxn modelId="{7972C050-634B-4FF0-85C2-6AB50D57BF94}" type="presParOf" srcId="{3E48D659-BD77-4805-BEAC-866CB173CCAE}" destId="{097FC324-5874-406D-B7CE-74112FE87852}" srcOrd="0" destOrd="0" presId="urn:microsoft.com/office/officeart/2005/8/layout/cycle2"/>
    <dgm:cxn modelId="{88E09E62-B30A-43DA-B23C-AF572A12F625}" type="presParOf" srcId="{4B7A6D35-1A29-43F7-A30D-6DBFABD61FB1}" destId="{539C818F-B89C-4E1D-BEF1-60B4B85BC502}" srcOrd="4" destOrd="0" presId="urn:microsoft.com/office/officeart/2005/8/layout/cycle2"/>
    <dgm:cxn modelId="{C386D1ED-8C44-4E90-8960-9E76D3DB21A6}" type="presParOf" srcId="{4B7A6D35-1A29-43F7-A30D-6DBFABD61FB1}" destId="{8F86F6FB-04EA-4548-9F88-0B4FAD31071C}" srcOrd="5" destOrd="0" presId="urn:microsoft.com/office/officeart/2005/8/layout/cycle2"/>
    <dgm:cxn modelId="{7B29A4A7-1596-4CA4-A750-989CD24C3962}" type="presParOf" srcId="{8F86F6FB-04EA-4548-9F88-0B4FAD31071C}" destId="{CD85363F-FD7B-4A03-A66B-9B3A3B3BE0DF}" srcOrd="0" destOrd="0" presId="urn:microsoft.com/office/officeart/2005/8/layout/cycle2"/>
    <dgm:cxn modelId="{F4A6D0B8-A700-4A87-A158-9F2A68BD028E}" type="presParOf" srcId="{4B7A6D35-1A29-43F7-A30D-6DBFABD61FB1}" destId="{BD49C1E8-226A-4EDE-8994-982967886CA9}" srcOrd="6" destOrd="0" presId="urn:microsoft.com/office/officeart/2005/8/layout/cycle2"/>
    <dgm:cxn modelId="{91349F9C-5F5C-4778-8836-4CC27F4A0327}" type="presParOf" srcId="{4B7A6D35-1A29-43F7-A30D-6DBFABD61FB1}" destId="{F00584C1-D2B4-490D-BC08-06AAA12586A2}" srcOrd="7" destOrd="0" presId="urn:microsoft.com/office/officeart/2005/8/layout/cycle2"/>
    <dgm:cxn modelId="{0F34DD9E-CF9C-4933-9961-E6646305B4F2}" type="presParOf" srcId="{F00584C1-D2B4-490D-BC08-06AAA12586A2}" destId="{D7D4C416-6AF8-4881-9F83-BBB5ACD3807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85DED-6AFB-49E5-A185-87FBA6C6D238}">
      <dsp:nvSpPr>
        <dsp:cNvPr id="0" name=""/>
        <dsp:cNvSpPr/>
      </dsp:nvSpPr>
      <dsp:spPr>
        <a:xfrm>
          <a:off x="3630885" y="1708"/>
          <a:ext cx="1729829" cy="1729829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Good</a:t>
          </a:r>
        </a:p>
      </dsp:txBody>
      <dsp:txXfrm>
        <a:off x="3884213" y="255036"/>
        <a:ext cx="1223173" cy="1223173"/>
      </dsp:txXfrm>
    </dsp:sp>
    <dsp:sp modelId="{715EFF5A-9FBD-4A33-A89C-DDD528CB7FFA}">
      <dsp:nvSpPr>
        <dsp:cNvPr id="0" name=""/>
        <dsp:cNvSpPr/>
      </dsp:nvSpPr>
      <dsp:spPr>
        <a:xfrm rot="2700000">
          <a:off x="5175213" y="1484723"/>
          <a:ext cx="461189" cy="5838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>
        <a:off x="5195475" y="1552569"/>
        <a:ext cx="322832" cy="350291"/>
      </dsp:txXfrm>
    </dsp:sp>
    <dsp:sp modelId="{B5D4B541-EB77-444F-BB5D-D98F8E685273}">
      <dsp:nvSpPr>
        <dsp:cNvPr id="0" name=""/>
        <dsp:cNvSpPr/>
      </dsp:nvSpPr>
      <dsp:spPr>
        <a:xfrm>
          <a:off x="5469361" y="1840185"/>
          <a:ext cx="1729829" cy="1729829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God</a:t>
          </a:r>
        </a:p>
      </dsp:txBody>
      <dsp:txXfrm>
        <a:off x="5722689" y="2093513"/>
        <a:ext cx="1223173" cy="1223173"/>
      </dsp:txXfrm>
    </dsp:sp>
    <dsp:sp modelId="{3E48D659-BD77-4805-BEAC-866CB173CCAE}">
      <dsp:nvSpPr>
        <dsp:cNvPr id="0" name=""/>
        <dsp:cNvSpPr/>
      </dsp:nvSpPr>
      <dsp:spPr>
        <a:xfrm rot="8100000">
          <a:off x="5193672" y="3323199"/>
          <a:ext cx="461189" cy="5838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 rot="10800000">
        <a:off x="5311767" y="3391045"/>
        <a:ext cx="322832" cy="350291"/>
      </dsp:txXfrm>
    </dsp:sp>
    <dsp:sp modelId="{539C818F-B89C-4E1D-BEF1-60B4B85BC502}">
      <dsp:nvSpPr>
        <dsp:cNvPr id="0" name=""/>
        <dsp:cNvSpPr/>
      </dsp:nvSpPr>
      <dsp:spPr>
        <a:xfrm>
          <a:off x="3630885" y="3678661"/>
          <a:ext cx="1729829" cy="1729829"/>
        </a:xfrm>
        <a:prstGeom prst="ellipse">
          <a:avLst/>
        </a:prstGeom>
        <a:solidFill>
          <a:schemeClr val="tx1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O</a:t>
          </a:r>
        </a:p>
      </dsp:txBody>
      <dsp:txXfrm>
        <a:off x="3884213" y="3931989"/>
        <a:ext cx="1223173" cy="1223173"/>
      </dsp:txXfrm>
    </dsp:sp>
    <dsp:sp modelId="{8F86F6FB-04EA-4548-9F88-0B4FAD31071C}">
      <dsp:nvSpPr>
        <dsp:cNvPr id="0" name=""/>
        <dsp:cNvSpPr/>
      </dsp:nvSpPr>
      <dsp:spPr>
        <a:xfrm rot="13500000">
          <a:off x="3355196" y="3341659"/>
          <a:ext cx="461189" cy="5838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 rot="10800000">
        <a:off x="3473291" y="3507339"/>
        <a:ext cx="322832" cy="350291"/>
      </dsp:txXfrm>
    </dsp:sp>
    <dsp:sp modelId="{BD49C1E8-226A-4EDE-8994-982967886CA9}">
      <dsp:nvSpPr>
        <dsp:cNvPr id="0" name=""/>
        <dsp:cNvSpPr/>
      </dsp:nvSpPr>
      <dsp:spPr>
        <a:xfrm>
          <a:off x="1792408" y="1840185"/>
          <a:ext cx="1729829" cy="1729829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God</a:t>
          </a:r>
        </a:p>
      </dsp:txBody>
      <dsp:txXfrm>
        <a:off x="2045736" y="2093513"/>
        <a:ext cx="1223173" cy="1223173"/>
      </dsp:txXfrm>
    </dsp:sp>
    <dsp:sp modelId="{F00584C1-D2B4-490D-BC08-06AAA12586A2}">
      <dsp:nvSpPr>
        <dsp:cNvPr id="0" name=""/>
        <dsp:cNvSpPr/>
      </dsp:nvSpPr>
      <dsp:spPr>
        <a:xfrm rot="18900000">
          <a:off x="3336737" y="1503182"/>
          <a:ext cx="461189" cy="5838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>
        <a:off x="3356999" y="1668862"/>
        <a:ext cx="322832" cy="350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BECC6-3940-1B44-8832-A0314838E719}" type="datetimeFigureOut">
              <a:rPr lang="en-US" smtClean="0"/>
              <a:t>6/1/26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4EF21-7C78-7E4D-9BC9-1DD0689D4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7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3B5FC-D4A9-8482-CEBB-39AFA5BBE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5C1DB0-84A2-C2A7-BDCD-2ADE5FA44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0645F2-CFE4-71CB-F0D1-16F38716E1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F3B8B-C25F-A823-CCBD-24BB5C35AF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63518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FE95C-88FF-9774-6DDF-25998C4C2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E5CD8C-8D0B-32DE-BC26-D2218D6006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F64A66-6C5C-1DF0-C5AB-3C032C2E41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55972-35AD-474C-53A4-47A4B4F53A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17015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CC0FBF-514D-4F4D-8312-FD88E3D5EA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50999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49004-D736-7473-43BD-B504D6FB3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DDB218-D540-EA63-7242-E67B0DE817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BE2F5A-D378-DED1-E7F0-9E30A74694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F86454-5A8C-210E-BE1F-F219C25D88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314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1667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C7DBA-793A-037D-4573-AFFAB97D3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E33DD4-2564-1BA7-6A94-6681DE531C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4F7B4F-1733-9C04-4862-326BB2332D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A2E9EC-811E-396E-86D8-4C80C1E9FA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6933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4F3C3-09CE-A1F6-4974-F9D6018E0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E64246-DC0F-6A50-B14E-04CAA9E3B0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964F16-C6E8-69BA-81F9-8330B7EB7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16FB4-ECAB-7C55-882D-1F023CA1E5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689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7FA49-AA59-03FF-5BAC-D0A8E8304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EBA843-A397-2C7A-C652-AB6603C4C1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2A1487-D8AE-8BE0-744D-23418F9B14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A8E7A-B052-29AD-E377-948E3C551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6232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902A3-AC8F-29EF-B293-8EE2FD297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2F3F86-1E4A-ADE7-39D4-96830A215A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5BB445-C7D8-5C9D-9227-DC3C78376B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032A3-35C7-8BD5-F363-3BF1DB6BE4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647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3CDA5-BC72-5DB5-5C45-CA51E12D4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509103-7096-F2CD-351D-3E85E5D844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4EABB3-3D44-EF93-FAE4-6BAEB515A9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EB99A3-5D61-59C0-EE30-B998854D26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6908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5A232-A8CC-B6AD-0C30-EC291A464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CE87FE-B602-D706-C842-524F302A67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B0A8C7-BFAB-3EF3-FD35-888FC64B01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A0F669-6FA2-49CE-4229-1212DDFC6C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1451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3B5FC-D4A9-8482-CEBB-39AFA5BBE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5C1DB0-84A2-C2A7-BDCD-2ADE5FA44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0645F2-CFE4-71CB-F0D1-16F38716E1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F3B8B-C25F-A823-CCBD-24BB5C35AF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5469E2-E0D9-4302-BE9F-C205FCE2C7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6351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AC7CB-61AD-4F7B-AF16-3762EB6EA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0E8B1A-2EFD-4181-8716-1B5DBA83A4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67F5C-7473-435C-BCA5-A1CBA4DAE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24EE8-9CC3-4BE9-B8D2-04292738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07780-D40A-4214-9349-4096B80A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95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36C5A-AE19-4430-8C2A-D96495863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6ACC65-F90F-4C07-9A49-72A80C4BD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ED281-46EE-4599-A6B5-3FB77A6F9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4FDEC-965B-4334-9F71-1424C593E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E64F5-D375-460A-9E7A-367645FC6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84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423846-3B90-42D4-B6B7-0271B224B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A74C79-09C5-4846-8853-D8A644C82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166E-20B0-49FA-86A5-DBFB08D20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F5E69-59CF-42F1-9677-036571BDF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2960F-0D2A-43EF-8DAA-AD0209765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220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A6BB8-DAA7-4A1F-973C-5260C4211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E1F85-DEFB-4CB7-8982-5DCED2F2E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A4B7F-F588-4EE1-9580-0BFCC50E0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D0F9F-5198-40EC-8A26-B10BFDCBE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DBC3E-E443-4D94-892F-7E42C0F70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013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62733-BE3C-4E8D-958D-7BC22FCAE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2FB5C9-4C5B-4161-8CEC-4B1778B58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A8DE9-37B6-4200-BB52-4098CE99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62418-5C34-4996-B916-B4BD25469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98D06-4631-43E9-9BBE-01AC103E2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00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025E5-2399-4722-BC89-560B67024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7432D-9E3A-4290-BCAA-15440AED00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0A48A-E564-47E0-83CB-368B9415D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D8EA6-0D66-47D3-8D8A-F0354270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57666-D2B7-42E2-B134-80B78092C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7C1CD-F99E-472B-8607-6E6BD39E9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68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68734-0AC5-4710-8FC8-AE1D915AB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14F88-4964-4931-BA69-743E5C385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CC4CD9-9D51-46DA-A251-75659B4674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BE0EC1-F5B5-4B53-AAB2-9EBE26BE7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B58725-DD8A-4420-98E3-12A391A4C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0466D-0E81-468F-B432-400257F58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481B01-0C5B-41FA-AA55-476605A34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4B2465-BF00-4855-A090-C21E9DB0A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207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8136B-DF74-4CE5-8375-59EE40A7C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140E0F-0C24-48F8-AFDB-74F18E51E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11525B-88C2-4E21-A163-7E5A8171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29F5C5-201F-4F4B-A214-E09FE8053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97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B94E55-C659-47E7-B4FB-4DA247A67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FBB9A-5185-41D3-B314-911DE603E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9D6EA6-0A62-47C6-8F6A-AEDC6E979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81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C55C1-31C4-40D8-9C84-63F483CCC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2DAFD-05C3-4F3F-B6BD-34959F90B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24DAB-254E-4553-89EF-8AA63CA89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EF45A-F36A-4DE7-9EA9-806BA573F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2F0C-718F-4D75-80A4-DFE8ADE79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8B2DD-3C35-4DBD-9666-676791B93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412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D8E01-1C45-4F55-9060-572E68384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8B11F-AF83-4B5C-9BE8-70898D58D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B6BD1-1F8F-4D87-95DF-1363F0D3C1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A305D-150E-4F16-9776-D34C86A8E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5BF24-D3C5-4558-B458-17C0EDEA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3156B-B0D6-45E7-B435-B462042BE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34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>
                <a:lumMod val="69000"/>
                <a:lumOff val="31000"/>
                <a:alpha val="24000"/>
              </a:srgbClr>
            </a:gs>
            <a:gs pos="0">
              <a:srgbClr val="92D050"/>
            </a:gs>
            <a:gs pos="0">
              <a:srgbClr val="92D050">
                <a:alpha val="30000"/>
              </a:srgbClr>
            </a:gs>
            <a:gs pos="0">
              <a:schemeClr val="accent5">
                <a:lumMod val="20000"/>
                <a:lumOff val="80000"/>
              </a:schemeClr>
            </a:gs>
            <a:gs pos="23000">
              <a:srgbClr val="D5E7DE">
                <a:alpha val="99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49D797-B584-4D51-BA68-657AC0A40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E7C20-D1B5-4EF0-9614-FCE1BBDFF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0A015-6582-412F-92E0-24794B860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D6985-0C96-4096-B5CE-8434107C8EBC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6/1/26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24B40-EAC4-4740-83CE-7C660032A1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F0807-6B59-454F-B25D-6ED2BC1EA8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2BA2D-9B57-44D9-BAB1-C14683B28019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6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://cnbible.com/psalms/16-2.htm" TargetMode="Externa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9EC8F59-E842-4C38-ACDC-9F7185959B3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3301D4-878A-4507-87C7-486293582808}"/>
              </a:ext>
            </a:extLst>
          </p:cNvPr>
          <p:cNvSpPr/>
          <p:nvPr/>
        </p:nvSpPr>
        <p:spPr>
          <a:xfrm>
            <a:off x="0" y="5895975"/>
            <a:ext cx="12192000" cy="962025"/>
          </a:xfrm>
          <a:prstGeom prst="rect">
            <a:avLst/>
          </a:prstGeom>
          <a:gradFill flip="none" rotWithShape="1">
            <a:gsLst>
              <a:gs pos="0">
                <a:srgbClr val="363636">
                  <a:shade val="30000"/>
                  <a:satMod val="115000"/>
                </a:srgbClr>
              </a:gs>
              <a:gs pos="50000">
                <a:srgbClr val="363636">
                  <a:shade val="67500"/>
                  <a:satMod val="115000"/>
                </a:srgbClr>
              </a:gs>
              <a:gs pos="100000">
                <a:srgbClr val="363636">
                  <a:shade val="100000"/>
                  <a:satMod val="115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                                 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6DF327-4F96-4E91-BB00-6DEED40E8F30}"/>
              </a:ext>
            </a:extLst>
          </p:cNvPr>
          <p:cNvSpPr txBox="1"/>
          <p:nvPr/>
        </p:nvSpPr>
        <p:spPr>
          <a:xfrm>
            <a:off x="0" y="313980"/>
            <a:ext cx="1204912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恩典的記號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uanningmaobixingsu" panose="03000509000000000000" pitchFamily="65" charset="-122"/>
                <a:ea typeface="duanningmaobixingsu" panose="03000509000000000000" pitchFamily="65" charset="-122"/>
                <a:cs typeface="+mn-cs"/>
              </a:rPr>
              <a:t>	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       			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創世紀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11:1-9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pic>
        <p:nvPicPr>
          <p:cNvPr id="3" name="Picture 2" descr="No photo description available.">
            <a:extLst>
              <a:ext uri="{FF2B5EF4-FFF2-40B4-BE49-F238E27FC236}">
                <a16:creationId xmlns:a16="http://schemas.microsoft.com/office/drawing/2014/main" id="{E00A22EA-284C-EB0E-778D-B31FCB9CB1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89" y="407569"/>
            <a:ext cx="4965291" cy="52339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203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DF0C0-FE8C-B520-3933-EB2F76BE0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0A5BE1-2B0C-AB3D-E96B-A85C138B191F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E6CD0B-4F70-1702-80E0-AE08C64FE636}"/>
              </a:ext>
            </a:extLst>
          </p:cNvPr>
          <p:cNvSpPr txBox="1"/>
          <p:nvPr/>
        </p:nvSpPr>
        <p:spPr>
          <a:xfrm>
            <a:off x="284794" y="154615"/>
            <a:ext cx="118096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信息思考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: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恩典的記號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一扇緊閉的門、一段必須結束的破裂關係，一份未能按計劃發展的事業，一個未能實現的夢想，一場讓我們寸步難行的疾病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47BEBD-E961-C14D-9FDA-1F56641490EC}"/>
              </a:ext>
            </a:extLst>
          </p:cNvPr>
          <p:cNvSpPr/>
          <p:nvPr/>
        </p:nvSpPr>
        <p:spPr>
          <a:xfrm>
            <a:off x="2570480" y="151830"/>
            <a:ext cx="5902960" cy="546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FDB157-51BB-0912-AA1C-800522BBB678}"/>
              </a:ext>
            </a:extLst>
          </p:cNvPr>
          <p:cNvSpPr/>
          <p:nvPr/>
        </p:nvSpPr>
        <p:spPr>
          <a:xfrm>
            <a:off x="284638" y="201143"/>
            <a:ext cx="7826975" cy="56365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310F96-09F0-7B2E-F939-2F8E787F0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993112"/>
            <a:ext cx="5638800" cy="483770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1CD9DB4-F06A-277E-7D31-B2786C4A99BC}"/>
              </a:ext>
            </a:extLst>
          </p:cNvPr>
          <p:cNvSpPr/>
          <p:nvPr/>
        </p:nvSpPr>
        <p:spPr>
          <a:xfrm>
            <a:off x="7248665" y="4581786"/>
            <a:ext cx="4589369" cy="133096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看似「中斷、不」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的恩典記號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E5993A-B3C3-230D-6790-E12C8FEF05D9}"/>
              </a:ext>
            </a:extLst>
          </p:cNvPr>
          <p:cNvSpPr/>
          <p:nvPr/>
        </p:nvSpPr>
        <p:spPr>
          <a:xfrm>
            <a:off x="7386317" y="2294024"/>
            <a:ext cx="4589369" cy="98257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失望、挫折、損失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E7FBB28-F87F-080E-1E89-FE314DC5B197}"/>
              </a:ext>
            </a:extLst>
          </p:cNvPr>
          <p:cNvSpPr/>
          <p:nvPr/>
        </p:nvSpPr>
        <p:spPr>
          <a:xfrm>
            <a:off x="9145714" y="3552682"/>
            <a:ext cx="795270" cy="791101"/>
          </a:xfrm>
          <a:prstGeom prst="ellipse">
            <a:avLst/>
          </a:prstGeom>
          <a:solidFill>
            <a:srgbClr val="FF9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或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443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2BC67-CF7F-0A6E-B363-991190C26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5904E56-FFBC-7151-3DC5-4F159FD0B471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1AA192-7CB7-7681-4099-7C8EAC09C1FA}"/>
              </a:ext>
            </a:extLst>
          </p:cNvPr>
          <p:cNvSpPr txBox="1"/>
          <p:nvPr/>
        </p:nvSpPr>
        <p:spPr>
          <a:xfrm>
            <a:off x="284794" y="154615"/>
            <a:ext cx="1180967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信息思考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: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如何能看到這恩典的記號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態度決定高度，格局決定結局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不只注視「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沒有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」的好處、或「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有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」的難處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---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注視那背後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	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的神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迦勒／約書亞看到什麼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?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大衛看到什麼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?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歌利亞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/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神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?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今日在我的生活、工作、教會服事看到什麼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? 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在我的選擇中，神在那裡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?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我的生活、工作、教會服事把神拿掉，是否可照樣運行？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我關心的是誰的榮耀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我的，還是上帝的？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zh-TW" alt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EX.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賣鞋者的故事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D1E8CC-AAA5-2B9A-DFDD-A8B4EB8232A1}"/>
              </a:ext>
            </a:extLst>
          </p:cNvPr>
          <p:cNvSpPr/>
          <p:nvPr/>
        </p:nvSpPr>
        <p:spPr>
          <a:xfrm>
            <a:off x="2570480" y="151830"/>
            <a:ext cx="5902960" cy="546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1ED5E5-73EE-1427-D50E-7884D9ADEDB5}"/>
              </a:ext>
            </a:extLst>
          </p:cNvPr>
          <p:cNvSpPr/>
          <p:nvPr/>
        </p:nvSpPr>
        <p:spPr>
          <a:xfrm>
            <a:off x="284638" y="201143"/>
            <a:ext cx="7826975" cy="56365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878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574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我的好處不在你以外</a:t>
            </a:r>
            <a:r>
              <a:rPr lang="en-US" altLang="zh-TW" sz="22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ja-JP" altLang="en-US" sz="2200" dirty="0">
                <a:latin typeface="DFKai-SB" panose="03000509000000000000" pitchFamily="65" charset="-120"/>
                <a:ea typeface="DFKai-SB" panose="03000509000000000000" pitchFamily="65" charset="-120"/>
                <a:hlinkClick r:id="rId3"/>
              </a:rPr>
              <a:t>詩篇</a:t>
            </a:r>
            <a:r>
              <a:rPr lang="en-US" altLang="ja-JP" sz="2200" dirty="0">
                <a:latin typeface="DFKai-SB" panose="03000509000000000000" pitchFamily="65" charset="-120"/>
                <a:ea typeface="DFKai-SB" panose="03000509000000000000" pitchFamily="65" charset="-120"/>
                <a:hlinkClick r:id="rId3"/>
              </a:rPr>
              <a:t>16:2</a:t>
            </a:r>
            <a:r>
              <a:rPr lang="en-US" altLang="ja-JP" sz="22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676400" y="1295400"/>
          <a:ext cx="89916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inus 1"/>
          <p:cNvSpPr/>
          <p:nvPr/>
        </p:nvSpPr>
        <p:spPr>
          <a:xfrm>
            <a:off x="7315200" y="2299855"/>
            <a:ext cx="914400" cy="91440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us 2"/>
          <p:cNvSpPr/>
          <p:nvPr/>
        </p:nvSpPr>
        <p:spPr>
          <a:xfrm>
            <a:off x="4038600" y="5029200"/>
            <a:ext cx="914400" cy="9144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D1FBC4-2118-9A17-538B-F72B8221F079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9BF53AF-0861-BABC-400E-5287A9F65654}"/>
              </a:ext>
            </a:extLst>
          </p:cNvPr>
          <p:cNvSpPr/>
          <p:nvPr/>
        </p:nvSpPr>
        <p:spPr>
          <a:xfrm>
            <a:off x="7983794" y="5208638"/>
            <a:ext cx="3342967" cy="134456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11:4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要傳揚我們的名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141E2A3-4609-69D6-488A-BE79468EBBE2}"/>
              </a:ext>
            </a:extLst>
          </p:cNvPr>
          <p:cNvSpPr/>
          <p:nvPr/>
        </p:nvSpPr>
        <p:spPr>
          <a:xfrm>
            <a:off x="695633" y="1526457"/>
            <a:ext cx="3342967" cy="134456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12:2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叫你的名為大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E230B88F-C1EC-393B-8662-14DE9284F40F}"/>
              </a:ext>
            </a:extLst>
          </p:cNvPr>
          <p:cNvSpPr/>
          <p:nvPr/>
        </p:nvSpPr>
        <p:spPr>
          <a:xfrm>
            <a:off x="8629353" y="4543484"/>
            <a:ext cx="484632" cy="66515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DE38D05A-A1F6-1906-4541-94C317824BB8}"/>
              </a:ext>
            </a:extLst>
          </p:cNvPr>
          <p:cNvSpPr/>
          <p:nvPr/>
        </p:nvSpPr>
        <p:spPr>
          <a:xfrm rot="5243567">
            <a:off x="7316874" y="5611023"/>
            <a:ext cx="484632" cy="66515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D0F99B61-57EC-31BD-8C9B-82055B69C2B8}"/>
              </a:ext>
            </a:extLst>
          </p:cNvPr>
          <p:cNvSpPr/>
          <p:nvPr/>
        </p:nvSpPr>
        <p:spPr>
          <a:xfrm rot="15892657">
            <a:off x="4357801" y="1767266"/>
            <a:ext cx="484632" cy="6651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8C042826-3298-B7FE-D749-F01B668D8924}"/>
              </a:ext>
            </a:extLst>
          </p:cNvPr>
          <p:cNvSpPr/>
          <p:nvPr/>
        </p:nvSpPr>
        <p:spPr>
          <a:xfrm rot="7807772">
            <a:off x="3079677" y="2824102"/>
            <a:ext cx="484632" cy="6651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81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10861-7275-1DD7-A27C-78BEA7D18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8BDC5CD-417B-9C2D-C630-F3841418583C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DD37F9-84B4-77B1-2E36-B038F0B07C04}"/>
              </a:ext>
            </a:extLst>
          </p:cNvPr>
          <p:cNvSpPr txBox="1"/>
          <p:nvPr/>
        </p:nvSpPr>
        <p:spPr>
          <a:xfrm>
            <a:off x="284794" y="154615"/>
            <a:ext cx="1180967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恩典的記號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塔頂通天的真塔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一座位於髑髏地（各各他）的十字架 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成就了巴別塔永遠無法成就的事 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  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通達天堂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-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並非它高聳入雲 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是因為釘在十字架上的那一位耶穌</a:t>
            </a: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38FCF4-02CB-B76F-2063-95203F65CE3C}"/>
              </a:ext>
            </a:extLst>
          </p:cNvPr>
          <p:cNvSpPr/>
          <p:nvPr/>
        </p:nvSpPr>
        <p:spPr>
          <a:xfrm>
            <a:off x="2570480" y="151830"/>
            <a:ext cx="5902960" cy="546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7FCDE5-D11F-B9DF-5C5E-07EC98FF161A}"/>
              </a:ext>
            </a:extLst>
          </p:cNvPr>
          <p:cNvSpPr/>
          <p:nvPr/>
        </p:nvSpPr>
        <p:spPr>
          <a:xfrm>
            <a:off x="284639" y="201143"/>
            <a:ext cx="5811362" cy="56365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43B8CC-A78D-0BDE-D086-D75508903D90}"/>
              </a:ext>
            </a:extLst>
          </p:cNvPr>
          <p:cNvSpPr/>
          <p:nvPr/>
        </p:nvSpPr>
        <p:spPr>
          <a:xfrm>
            <a:off x="5006274" y="4766629"/>
            <a:ext cx="6934331" cy="1936756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神愛世人，甚至將祂的獨生子賜給他們，叫一切信祂的，不至滅亡，反得永生。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約翰福音 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3:16</a:t>
            </a:r>
            <a:endParaRPr kumimoji="0" lang="zh-TW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6B384A-1A6D-BB7E-B379-3296E335EA9E}"/>
              </a:ext>
            </a:extLst>
          </p:cNvPr>
          <p:cNvSpPr/>
          <p:nvPr/>
        </p:nvSpPr>
        <p:spPr>
          <a:xfrm>
            <a:off x="539966" y="3633119"/>
            <a:ext cx="4208987" cy="24235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我就是道路、真理、生命；若不藉著我，沒有人能到父那裡去。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約翰福音 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14:6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</a:p>
        </p:txBody>
      </p:sp>
      <p:pic>
        <p:nvPicPr>
          <p:cNvPr id="1028" name="Picture 4" descr="Silhouette of christian cross on a hill. Sunset, golden hour. Religion  concept. | Buy Stock Photo on PeopleImages, Picture And Royalty Free Image.  Pic 2923495 - PeopleImages">
            <a:extLst>
              <a:ext uri="{FF2B5EF4-FFF2-40B4-BE49-F238E27FC236}">
                <a16:creationId xmlns:a16="http://schemas.microsoft.com/office/drawing/2014/main" id="{9962EEE5-80E5-5487-A4F9-05A62394E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994" y="452633"/>
            <a:ext cx="4148864" cy="41488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774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DF0C0-FE8C-B520-3933-EB2F76BE0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0A5BE1-2B0C-AB3D-E96B-A85C138B191F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E6CD0B-4F70-1702-80E0-AE08C64FE636}"/>
              </a:ext>
            </a:extLst>
          </p:cNvPr>
          <p:cNvSpPr txBox="1"/>
          <p:nvPr/>
        </p:nvSpPr>
        <p:spPr>
          <a:xfrm>
            <a:off x="284794" y="154615"/>
            <a:ext cx="118096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47BEBD-E961-C14D-9FDA-1F56641490EC}"/>
              </a:ext>
            </a:extLst>
          </p:cNvPr>
          <p:cNvSpPr/>
          <p:nvPr/>
        </p:nvSpPr>
        <p:spPr>
          <a:xfrm>
            <a:off x="2570480" y="151830"/>
            <a:ext cx="5902960" cy="546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3F5F5C-9B31-CB90-3D05-21AA27E9100D}"/>
              </a:ext>
            </a:extLst>
          </p:cNvPr>
          <p:cNvSpPr/>
          <p:nvPr/>
        </p:nvSpPr>
        <p:spPr>
          <a:xfrm>
            <a:off x="277675" y="3909514"/>
            <a:ext cx="11636650" cy="2564076"/>
          </a:xfrm>
          <a:prstGeom prst="rect">
            <a:avLst/>
          </a:prstGeom>
          <a:solidFill>
            <a:srgbClr val="00B050"/>
          </a:solidFill>
          <a:ln w="5715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上了毒癮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/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沉溺賭博的小孩子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-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父母報警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	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不一樣的憐憫跟恩典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86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胸懷大志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/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宏偉的計劃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-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挫敗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-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前途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大門緊閉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? 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20065C-969C-4C17-2D1E-DE15A7772EF8}"/>
              </a:ext>
            </a:extLst>
          </p:cNvPr>
          <p:cNvSpPr/>
          <p:nvPr/>
        </p:nvSpPr>
        <p:spPr>
          <a:xfrm>
            <a:off x="284794" y="2774706"/>
            <a:ext cx="11631903" cy="981941"/>
          </a:xfrm>
          <a:prstGeom prst="rect">
            <a:avLst/>
          </a:prstGeom>
          <a:solidFill>
            <a:srgbClr val="FF9999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父母親：愛的管道 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源源不斷地把恩典和憐憫賜給我們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282F86-5FCB-4D0D-E586-12850C7E4E34}"/>
              </a:ext>
            </a:extLst>
          </p:cNvPr>
          <p:cNvSpPr/>
          <p:nvPr/>
        </p:nvSpPr>
        <p:spPr>
          <a:xfrm>
            <a:off x="284794" y="234007"/>
            <a:ext cx="11631903" cy="2068015"/>
          </a:xfrm>
          <a:prstGeom prst="rect">
            <a:avLst/>
          </a:prstGeom>
          <a:solidFill>
            <a:srgbClr val="081DB8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憐憫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: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免除我們應得的懲罰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保護免受負面後果的侵害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恩典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: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獲得我們不配得的祝福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白白賜予的恩惠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CC25C1-6A47-C36C-DF64-D63D88501037}"/>
              </a:ext>
            </a:extLst>
          </p:cNvPr>
          <p:cNvSpPr/>
          <p:nvPr/>
        </p:nvSpPr>
        <p:spPr>
          <a:xfrm>
            <a:off x="1499642" y="384410"/>
            <a:ext cx="9379974" cy="786581"/>
          </a:xfrm>
          <a:prstGeom prst="rect">
            <a:avLst/>
          </a:prstGeom>
          <a:solidFill>
            <a:srgbClr val="081D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6648FF-E419-34DA-E8D9-2E92F5363B37}"/>
              </a:ext>
            </a:extLst>
          </p:cNvPr>
          <p:cNvSpPr/>
          <p:nvPr/>
        </p:nvSpPr>
        <p:spPr>
          <a:xfrm>
            <a:off x="284794" y="1292698"/>
            <a:ext cx="9379974" cy="786581"/>
          </a:xfrm>
          <a:prstGeom prst="rect">
            <a:avLst/>
          </a:prstGeom>
          <a:solidFill>
            <a:srgbClr val="081D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4B93E2-FDBD-C528-AE62-75C4490E66F4}"/>
              </a:ext>
            </a:extLst>
          </p:cNvPr>
          <p:cNvSpPr/>
          <p:nvPr/>
        </p:nvSpPr>
        <p:spPr>
          <a:xfrm>
            <a:off x="1499642" y="1213306"/>
            <a:ext cx="9379974" cy="786581"/>
          </a:xfrm>
          <a:prstGeom prst="rect">
            <a:avLst/>
          </a:prstGeom>
          <a:solidFill>
            <a:srgbClr val="081D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xplosion: 8 Points 13">
            <a:extLst>
              <a:ext uri="{FF2B5EF4-FFF2-40B4-BE49-F238E27FC236}">
                <a16:creationId xmlns:a16="http://schemas.microsoft.com/office/drawing/2014/main" id="{7FB0E128-8A44-3C54-9E79-8B2E118FBFA0}"/>
              </a:ext>
            </a:extLst>
          </p:cNvPr>
          <p:cNvSpPr/>
          <p:nvPr/>
        </p:nvSpPr>
        <p:spPr>
          <a:xfrm rot="20343857">
            <a:off x="9013485" y="206486"/>
            <a:ext cx="3444240" cy="2458509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一帆風順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273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 animBg="1"/>
      <p:bldP spid="11" grpId="0" animBg="1"/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880" y="194497"/>
            <a:ext cx="8900160" cy="402190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altLang="zh-TW" sz="1100" b="1" dirty="0">
              <a:solidFill>
                <a:srgbClr val="0000FF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lvl="0" indent="0" algn="ctr">
              <a:buNone/>
            </a:pPr>
            <a:r>
              <a:rPr lang="zh-TW" altLang="en-US" sz="43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恩典的記號</a:t>
            </a:r>
            <a:r>
              <a:rPr lang="zh-CN" altLang="en-US" sz="43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US" altLang="zh-CN" sz="4300" b="1" dirty="0">
              <a:solidFill>
                <a:srgbClr val="0000FF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lvl="0" indent="0" algn="ctr">
              <a:buNone/>
            </a:pPr>
            <a:r>
              <a:rPr lang="zh-CN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創世紀</a:t>
            </a:r>
            <a:r>
              <a:rPr lang="en-US" altLang="zh-CN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11:1-9</a:t>
            </a:r>
            <a:endParaRPr lang="en-US" altLang="zh-TW" sz="3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 algn="ctr">
              <a:buFont typeface="Wingdings" panose="05000000000000000000" pitchFamily="2" charset="2"/>
              <a:buChar char="Ø"/>
            </a:pPr>
            <a:endParaRPr lang="en-US" altLang="zh-TW" sz="9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 algn="ctr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自我驕傲的建築</a:t>
            </a:r>
            <a:endParaRPr lang="en-US" altLang="zh-TW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 algn="ctr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帶恩典降臨的神</a:t>
            </a:r>
          </a:p>
          <a:p>
            <a:pPr lvl="1" algn="ctr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看似中斷的恩典</a:t>
            </a:r>
            <a:endParaRPr lang="en-US" altLang="zh-TW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3" indent="0">
              <a:buClr>
                <a:schemeClr val="tx1"/>
              </a:buClr>
              <a:buSzPct val="100000"/>
              <a:buNone/>
            </a:pPr>
            <a:endParaRPr lang="en-US" altLang="zh-TW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Clr>
                <a:schemeClr val="tx1"/>
              </a:buClr>
              <a:buSzPct val="100000"/>
              <a:buNone/>
            </a:pPr>
            <a:endParaRPr lang="zh-TW" altLang="en-U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1624C4-D039-BEDE-BF83-68073C4F720F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484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081A7-6187-EAA2-A1E4-6F166DD2E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FCB39-5A0F-16F3-6A33-EFA66B233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13" y="103499"/>
            <a:ext cx="11788877" cy="250762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信息 </a:t>
            </a:r>
            <a:r>
              <a:rPr lang="en-US" altLang="zh-CN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 </a:t>
            </a:r>
            <a:r>
              <a:rPr lang="zh-TW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自我驕傲的建築</a:t>
            </a: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CN" sz="12800" b="1" dirty="0">
              <a:solidFill>
                <a:srgbClr val="86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11:1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那時，天下人的口音、言語都是一樣。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11:2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他們往東邊遷移的時候，在示拿地遇見一片平原，就住在那裡。</a:t>
            </a: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endParaRPr lang="zh-TW" altLang="en-US" sz="9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11:4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他們說：「來吧！我們要</a:t>
            </a: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，免得我們分散在全地上</a:t>
            </a: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TW" altLang="en-US" sz="9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0EB6B4-8A24-9703-3ADB-B9D0094BCFB3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7DEB61-479D-2757-F6B8-6C6EC7CD67A6}"/>
              </a:ext>
            </a:extLst>
          </p:cNvPr>
          <p:cNvSpPr/>
          <p:nvPr/>
        </p:nvSpPr>
        <p:spPr>
          <a:xfrm>
            <a:off x="186813" y="2629275"/>
            <a:ext cx="11788877" cy="40052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洪水之後，上帝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賜給人類新的開始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遍滿全地 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(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創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9:1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）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聚集團結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是一種美好的恩賜 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沒有神的的團結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只是有組織的驕傲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公然違背神的旨意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A1F26-1399-56CF-F493-51B832787DE8}"/>
              </a:ext>
            </a:extLst>
          </p:cNvPr>
          <p:cNvSpPr/>
          <p:nvPr/>
        </p:nvSpPr>
        <p:spPr>
          <a:xfrm>
            <a:off x="429708" y="3968280"/>
            <a:ext cx="11332584" cy="1213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我又告诉你们，若是你们中间有两个人在地上，同心合意地求什么事，我在天上的父，必为他们成全。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(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马太福音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18:19)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0F811C-38AD-62D7-86CD-AEEE57F703FD}"/>
              </a:ext>
            </a:extLst>
          </p:cNvPr>
          <p:cNvSpPr/>
          <p:nvPr/>
        </p:nvSpPr>
        <p:spPr>
          <a:xfrm>
            <a:off x="4257040" y="858520"/>
            <a:ext cx="2011680" cy="498789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E0FE4E-C65C-B2DA-AD2B-2806B7004180}"/>
              </a:ext>
            </a:extLst>
          </p:cNvPr>
          <p:cNvSpPr/>
          <p:nvPr/>
        </p:nvSpPr>
        <p:spPr>
          <a:xfrm>
            <a:off x="5176355" y="1927864"/>
            <a:ext cx="3338379" cy="498789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row: Curved Up 7">
            <a:extLst>
              <a:ext uri="{FF2B5EF4-FFF2-40B4-BE49-F238E27FC236}">
                <a16:creationId xmlns:a16="http://schemas.microsoft.com/office/drawing/2014/main" id="{451BDA6C-A7D7-C7E5-BB2D-E514EF36D143}"/>
              </a:ext>
            </a:extLst>
          </p:cNvPr>
          <p:cNvSpPr/>
          <p:nvPr/>
        </p:nvSpPr>
        <p:spPr>
          <a:xfrm rot="18500136">
            <a:off x="4311249" y="3915274"/>
            <a:ext cx="5227569" cy="1644388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709102-BB00-94A6-E36D-BCD4E44A4085}"/>
              </a:ext>
            </a:extLst>
          </p:cNvPr>
          <p:cNvSpPr/>
          <p:nvPr/>
        </p:nvSpPr>
        <p:spPr>
          <a:xfrm>
            <a:off x="8438438" y="2917422"/>
            <a:ext cx="1816607" cy="49878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8150CF-2A22-F3F1-D6AF-900B4D59EC8A}"/>
              </a:ext>
            </a:extLst>
          </p:cNvPr>
          <p:cNvSpPr/>
          <p:nvPr/>
        </p:nvSpPr>
        <p:spPr>
          <a:xfrm>
            <a:off x="186813" y="766916"/>
            <a:ext cx="11818374" cy="18286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768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92258-DA10-FA8F-97D2-2219D3ED7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6E36A-755E-4504-2A32-16D2DB481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13" y="103499"/>
            <a:ext cx="11788877" cy="288550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信息 </a:t>
            </a:r>
            <a:r>
              <a:rPr lang="en-US" altLang="zh-CN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 </a:t>
            </a:r>
            <a:r>
              <a:rPr lang="zh-TW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自我驕傲的建築</a:t>
            </a: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CN" sz="12800" b="1" dirty="0">
              <a:solidFill>
                <a:srgbClr val="86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11:3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他們彼此商量說：「來吧！我們要做磚，把磚燒透了。」他們就拿磚當石頭，又拿石漆當灰泥。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11:4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他們說：「來吧！我們要建造一座城和一座塔，塔頂通天，為要傳揚我們的名，免得我們分散在全地上</a:t>
            </a: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endParaRPr lang="zh-TW" altLang="en-US" sz="9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A94141-D34C-1209-B9CA-B3E38E48737E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F6EDB9-268A-940C-71FF-F45B8D93B6F0}"/>
              </a:ext>
            </a:extLst>
          </p:cNvPr>
          <p:cNvSpPr/>
          <p:nvPr/>
        </p:nvSpPr>
        <p:spPr>
          <a:xfrm>
            <a:off x="4886632" y="858520"/>
            <a:ext cx="1641987" cy="498789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9B59B3-9D87-3B43-8EFF-E184DD743CFA}"/>
              </a:ext>
            </a:extLst>
          </p:cNvPr>
          <p:cNvSpPr/>
          <p:nvPr/>
        </p:nvSpPr>
        <p:spPr>
          <a:xfrm>
            <a:off x="3603523" y="1732430"/>
            <a:ext cx="1641987" cy="498789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89DBE0-94C3-57C8-FF4D-9B85962692D0}"/>
              </a:ext>
            </a:extLst>
          </p:cNvPr>
          <p:cNvSpPr/>
          <p:nvPr/>
        </p:nvSpPr>
        <p:spPr>
          <a:xfrm>
            <a:off x="9625781" y="1732429"/>
            <a:ext cx="2261419" cy="498789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9AA1211-CD1B-90A8-4361-8C233AEC70D7}"/>
              </a:ext>
            </a:extLst>
          </p:cNvPr>
          <p:cNvSpPr/>
          <p:nvPr/>
        </p:nvSpPr>
        <p:spPr>
          <a:xfrm>
            <a:off x="186813" y="766916"/>
            <a:ext cx="11818374" cy="18286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140FC8-731E-696C-5E7F-40BC01C9A6A0}"/>
              </a:ext>
            </a:extLst>
          </p:cNvPr>
          <p:cNvSpPr/>
          <p:nvPr/>
        </p:nvSpPr>
        <p:spPr>
          <a:xfrm>
            <a:off x="246279" y="2687148"/>
            <a:ext cx="11788876" cy="267078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我們來做磚 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科技服務於野心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我們要建造 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建築服務於驕傲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要傳揚我們的名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名譽服務於自我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	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沒有禱告，沒有獻祭，沒有與神商議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60AFC779-1B93-C225-C590-8ECDEA2A01CE}"/>
              </a:ext>
            </a:extLst>
          </p:cNvPr>
          <p:cNvSpPr/>
          <p:nvPr/>
        </p:nvSpPr>
        <p:spPr>
          <a:xfrm>
            <a:off x="7189839" y="3105728"/>
            <a:ext cx="722671" cy="1311782"/>
          </a:xfrm>
          <a:prstGeom prst="rightBrac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90A531-0E69-E5DC-1C38-45C0F80530F9}"/>
              </a:ext>
            </a:extLst>
          </p:cNvPr>
          <p:cNvSpPr/>
          <p:nvPr/>
        </p:nvSpPr>
        <p:spPr>
          <a:xfrm>
            <a:off x="7942007" y="2754205"/>
            <a:ext cx="4033683" cy="18866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不聖潔的三位一體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自給自足、自我推銷、自我榮耀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FFBB80-EE47-AE15-550C-1886AA20B684}"/>
              </a:ext>
            </a:extLst>
          </p:cNvPr>
          <p:cNvSpPr/>
          <p:nvPr/>
        </p:nvSpPr>
        <p:spPr>
          <a:xfrm>
            <a:off x="275776" y="5357934"/>
            <a:ext cx="11759379" cy="131178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每一顆心都是一個建築工地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我們要麼是在建造一座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9022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彰顯自我榮耀的高塔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，要麼是在建造一座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9022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與神同在的祭壇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FF9022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/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9022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聖殿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Paul David Tripp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113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37F72-699C-14A4-3AB5-F8D36B973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A55CE-94F7-1B55-C158-1ADDF531F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13" y="103499"/>
            <a:ext cx="11788877" cy="288550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信息 </a:t>
            </a:r>
            <a:r>
              <a:rPr lang="en-US" altLang="zh-CN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 </a:t>
            </a:r>
            <a:r>
              <a:rPr lang="zh-TW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自我驕傲的建築</a:t>
            </a: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CN" sz="12800" b="1" dirty="0">
              <a:solidFill>
                <a:srgbClr val="86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11:3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他們彼此商量說：「來吧！我們要做磚，把磚燒透了。」他們就拿磚當石頭，又拿石漆當灰泥。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11:4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他們說：「來吧！我們要建造一座城和一座塔，塔頂通天，為要傳揚我們的名，免得我們分散在全地上</a:t>
            </a: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endParaRPr lang="zh-TW" altLang="en-US" sz="9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2E7012-0DBD-01E8-328B-51343FC71019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9028B9-36CC-2E52-9C44-73972B3DB7B4}"/>
              </a:ext>
            </a:extLst>
          </p:cNvPr>
          <p:cNvSpPr/>
          <p:nvPr/>
        </p:nvSpPr>
        <p:spPr>
          <a:xfrm>
            <a:off x="186813" y="766916"/>
            <a:ext cx="11818374" cy="18286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1DEB19-46CA-B98C-D5AB-18F317FEFBEF}"/>
              </a:ext>
            </a:extLst>
          </p:cNvPr>
          <p:cNvSpPr/>
          <p:nvPr/>
        </p:nvSpPr>
        <p:spPr>
          <a:xfrm>
            <a:off x="231058" y="3589685"/>
            <a:ext cx="11788876" cy="109137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沒有與神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驕傲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中隱藏的焦慮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害怕分散、渺小、被遺忘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終其一生都在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9022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建造替代品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建造巴別塔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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9022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追求自我成就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FF9022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A83ACE-B132-1107-7CD6-32BCD258063F}"/>
              </a:ext>
            </a:extLst>
          </p:cNvPr>
          <p:cNvSpPr/>
          <p:nvPr/>
        </p:nvSpPr>
        <p:spPr>
          <a:xfrm>
            <a:off x="231058" y="2692058"/>
            <a:ext cx="11759379" cy="73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人被造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榮耀神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安全、成就感在於神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619045-929C-95E7-C913-A6984667AF0A}"/>
              </a:ext>
            </a:extLst>
          </p:cNvPr>
          <p:cNvSpPr/>
          <p:nvPr/>
        </p:nvSpPr>
        <p:spPr>
          <a:xfrm>
            <a:off x="201561" y="4760892"/>
            <a:ext cx="11788876" cy="18286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每一份建立在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渴望獲得認可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之上的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職業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每一段用來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支撐脆弱身份認同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的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關係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每一項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暗自竊喜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「看，我很重要」的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成就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5" name="Explosion: 8 Points 4">
            <a:extLst>
              <a:ext uri="{FF2B5EF4-FFF2-40B4-BE49-F238E27FC236}">
                <a16:creationId xmlns:a16="http://schemas.microsoft.com/office/drawing/2014/main" id="{F49EE798-5650-D9A6-A2FD-CCE67386F099}"/>
              </a:ext>
            </a:extLst>
          </p:cNvPr>
          <p:cNvSpPr/>
          <p:nvPr/>
        </p:nvSpPr>
        <p:spPr>
          <a:xfrm>
            <a:off x="67883" y="2031342"/>
            <a:ext cx="1028257" cy="783936"/>
          </a:xfrm>
          <a:prstGeom prst="irregularSeal1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423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8CCC0-CCC4-974E-643C-B2CFFF1D0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F4A0A-9826-483E-0841-611501E4F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13" y="103499"/>
            <a:ext cx="11788877" cy="288550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信息 </a:t>
            </a:r>
            <a:r>
              <a:rPr lang="en-US" altLang="zh-CN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 </a:t>
            </a:r>
            <a:r>
              <a:rPr lang="zh-TW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帶恩典降臨的神</a:t>
            </a: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CN" sz="12800" b="1" dirty="0">
              <a:solidFill>
                <a:srgbClr val="86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11:5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耶和華降臨，要看看世人所建造的城和塔。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11:6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耶和華說：「看哪，他們成為一樣的人民，都是一樣的言語，如今既做起這事來，以後他們所要做的事就沒有不成就的了。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11:7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我們下去，在那裡變亂他們的口音，使他們的言語彼此不通。」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A851F5-C98B-338F-2C4C-4EE622BAE37A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2F4BF7-C74F-19A4-9F30-06730A686EEB}"/>
              </a:ext>
            </a:extLst>
          </p:cNvPr>
          <p:cNvSpPr/>
          <p:nvPr/>
        </p:nvSpPr>
        <p:spPr>
          <a:xfrm>
            <a:off x="186813" y="766916"/>
            <a:ext cx="11818374" cy="200578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4F71A4-90E6-C771-BB14-909B1DD36282}"/>
              </a:ext>
            </a:extLst>
          </p:cNvPr>
          <p:cNvSpPr/>
          <p:nvPr/>
        </p:nvSpPr>
        <p:spPr>
          <a:xfrm>
            <a:off x="201562" y="2862048"/>
            <a:ext cx="11788876" cy="80853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塔頂通天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高聳入雲的偉大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 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耶和華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必須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降臨 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-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才能看見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  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EA5DCD-247F-D72C-1F55-1B85E0D2CC87}"/>
              </a:ext>
            </a:extLst>
          </p:cNvPr>
          <p:cNvSpPr/>
          <p:nvPr/>
        </p:nvSpPr>
        <p:spPr>
          <a:xfrm>
            <a:off x="201562" y="5826933"/>
            <a:ext cx="11759379" cy="73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背離神，一心追求自我榮耀，便能犯下幾乎無限的罪惡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B6B020-CF48-0548-A5F5-BAE2B66A03F0}"/>
              </a:ext>
            </a:extLst>
          </p:cNvPr>
          <p:cNvSpPr/>
          <p:nvPr/>
        </p:nvSpPr>
        <p:spPr>
          <a:xfrm>
            <a:off x="216311" y="3911080"/>
            <a:ext cx="11788876" cy="171487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所要做的事就沒有不成就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要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傳揚我們的名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古代帝國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現代極權主義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使人類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偉大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的能力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不受約束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變得殘暴的同一能力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427DB0-EAB4-9F5F-817E-E8C945EF25C1}"/>
              </a:ext>
            </a:extLst>
          </p:cNvPr>
          <p:cNvSpPr/>
          <p:nvPr/>
        </p:nvSpPr>
        <p:spPr>
          <a:xfrm>
            <a:off x="914400" y="1791450"/>
            <a:ext cx="5486399" cy="432446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145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2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21B72-3297-C5BD-1AE4-1F995DB35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6023A-AEB9-2885-BF28-A56D6F79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13" y="103499"/>
            <a:ext cx="11788877" cy="288550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信息 </a:t>
            </a:r>
            <a:r>
              <a:rPr lang="en-US" altLang="zh-CN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 </a:t>
            </a:r>
            <a:r>
              <a:rPr lang="zh-TW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帶恩典降臨的神</a:t>
            </a: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CN" sz="12800" b="1" dirty="0">
              <a:solidFill>
                <a:srgbClr val="86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11:5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耶和華降臨，要看看世人所建造的城和塔。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11:6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耶和華說：「看哪，他們成為一樣的人民，都是一樣的言語，如今既做起這事來，以後他們所要做的事就沒有不成就的了。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11:7 </a:t>
            </a:r>
            <a:r>
              <a:rPr lang="zh-TW" altLang="en-US" sz="9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我們下去，在那裡變亂他們的口音，使他們的言語彼此不通。」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3F1F1A-1704-A568-6159-E452A06AC726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7BC809-D10D-BE16-562F-44AA4BE3809D}"/>
              </a:ext>
            </a:extLst>
          </p:cNvPr>
          <p:cNvSpPr/>
          <p:nvPr/>
        </p:nvSpPr>
        <p:spPr>
          <a:xfrm>
            <a:off x="186813" y="766916"/>
            <a:ext cx="11818374" cy="200578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5B7B4B-4ED1-6AE5-8FFD-31182378AB48}"/>
              </a:ext>
            </a:extLst>
          </p:cNvPr>
          <p:cNvSpPr/>
          <p:nvPr/>
        </p:nvSpPr>
        <p:spPr>
          <a:xfrm>
            <a:off x="201562" y="2862047"/>
            <a:ext cx="11788876" cy="159196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我們下去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人的「我們」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自私的、向上攀爬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神的「我們」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愛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不願讓祂的兒女以自由之名走向懸崖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619A95-0049-93F8-C903-005123B82093}"/>
              </a:ext>
            </a:extLst>
          </p:cNvPr>
          <p:cNvSpPr/>
          <p:nvPr/>
        </p:nvSpPr>
        <p:spPr>
          <a:xfrm>
            <a:off x="216311" y="4543363"/>
            <a:ext cx="11759379" cy="21355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降臨的神 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帶恩典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祂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降臨在伊甸園、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祂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降臨在西乃山、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祂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降臨在伯利恆、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祂降臨在五旬節、祂將在千禧年降臨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BC3100-7037-DE73-F2E0-C51D140CDA24}"/>
              </a:ext>
            </a:extLst>
          </p:cNvPr>
          <p:cNvSpPr/>
          <p:nvPr/>
        </p:nvSpPr>
        <p:spPr>
          <a:xfrm>
            <a:off x="1002892" y="2340251"/>
            <a:ext cx="1465006" cy="432446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63BBEB-B2DB-5018-D0BE-4A182546DCCA}"/>
              </a:ext>
            </a:extLst>
          </p:cNvPr>
          <p:cNvSpPr/>
          <p:nvPr/>
        </p:nvSpPr>
        <p:spPr>
          <a:xfrm>
            <a:off x="1002892" y="904915"/>
            <a:ext cx="1671482" cy="432446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000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2A444-769D-DE84-294F-3EE6061CC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F0002-EC10-3AED-EB9E-556A90F67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13" y="103499"/>
            <a:ext cx="11788877" cy="288550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信息 </a:t>
            </a:r>
            <a:r>
              <a:rPr lang="en-US" altLang="zh-CN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 </a:t>
            </a:r>
            <a:r>
              <a:rPr lang="zh-TW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看似中斷的恩典</a:t>
            </a:r>
            <a:r>
              <a:rPr lang="zh-CN" altLang="en-US" sz="12800" b="1" dirty="0">
                <a:solidFill>
                  <a:srgbClr val="86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CN" sz="12800" b="1" dirty="0">
              <a:solidFill>
                <a:srgbClr val="86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11:6-7 </a:t>
            </a:r>
            <a:r>
              <a:rPr lang="zh-TW" altLang="en-US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都是一樣的言語 </a:t>
            </a:r>
            <a:r>
              <a:rPr lang="en-US" altLang="zh-TW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zh-TW" altLang="en-US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變亂他們的口音，使他們的言語彼此不通。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11:8 </a:t>
            </a:r>
            <a:r>
              <a:rPr lang="zh-TW" altLang="en-US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於是耶和華使他們從那裡分散在全地上；他們就停工，不造那城了。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11:9 </a:t>
            </a:r>
            <a:r>
              <a:rPr lang="zh-TW" altLang="en-US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因為耶和華在那裡變亂天下人的言語，使眾人分散在全地上，所以那</a:t>
            </a:r>
            <a:r>
              <a:rPr lang="en-US" altLang="zh-TW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	</a:t>
            </a:r>
            <a:r>
              <a:rPr lang="zh-TW" altLang="en-US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城名叫巴別</a:t>
            </a:r>
            <a:r>
              <a:rPr lang="en-US" altLang="zh-TW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就是變亂的意思</a:t>
            </a:r>
            <a:r>
              <a:rPr lang="en-US" altLang="zh-TW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r>
              <a:rPr lang="zh-TW" altLang="en-US" sz="112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CE3313-82A4-06C0-FDC7-A2EBC991A0AD}"/>
              </a:ext>
            </a:extLst>
          </p:cNvPr>
          <p:cNvSpPr/>
          <p:nvPr/>
        </p:nvSpPr>
        <p:spPr>
          <a:xfrm>
            <a:off x="97536" y="85344"/>
            <a:ext cx="11997084" cy="6678990"/>
          </a:xfrm>
          <a:prstGeom prst="rect">
            <a:avLst/>
          </a:prstGeom>
          <a:noFill/>
          <a:ln w="57150">
            <a:solidFill>
              <a:srgbClr val="3636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39F268-DD9A-BD52-C0F5-188711BB3835}"/>
              </a:ext>
            </a:extLst>
          </p:cNvPr>
          <p:cNvSpPr/>
          <p:nvPr/>
        </p:nvSpPr>
        <p:spPr>
          <a:xfrm>
            <a:off x="186813" y="766916"/>
            <a:ext cx="11818374" cy="22032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BB3D48-031D-B589-22D9-B3C21CD4D249}"/>
              </a:ext>
            </a:extLst>
          </p:cNvPr>
          <p:cNvSpPr/>
          <p:nvPr/>
        </p:nvSpPr>
        <p:spPr>
          <a:xfrm>
            <a:off x="186813" y="3043278"/>
            <a:ext cx="11788876" cy="159196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一樣的言語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言語彼此不通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  <a:sym typeface="Wingdings" panose="05000000000000000000" pitchFamily="2" charset="2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我們要建造城塔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停工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/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不造那城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免得我們分散在全地上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眾人分散在全地上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2862C1-61E4-BDEC-0425-95932B87A7BE}"/>
              </a:ext>
            </a:extLst>
          </p:cNvPr>
          <p:cNvSpPr/>
          <p:nvPr/>
        </p:nvSpPr>
        <p:spPr>
          <a:xfrm>
            <a:off x="245808" y="4688084"/>
            <a:ext cx="11759379" cy="11505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神阻止人完成那座塔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	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一座最終會讓人離祂越來越遠，讓人更深地走向毀滅的塔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ABD389-D6C2-373B-AC21-F5913DCF13C2}"/>
              </a:ext>
            </a:extLst>
          </p:cNvPr>
          <p:cNvSpPr/>
          <p:nvPr/>
        </p:nvSpPr>
        <p:spPr>
          <a:xfrm>
            <a:off x="8239433" y="2103874"/>
            <a:ext cx="2094269" cy="474363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E26149-22B4-4EFB-EBBC-58B3DA7B178B}"/>
              </a:ext>
            </a:extLst>
          </p:cNvPr>
          <p:cNvSpPr/>
          <p:nvPr/>
        </p:nvSpPr>
        <p:spPr>
          <a:xfrm>
            <a:off x="5043949" y="1466040"/>
            <a:ext cx="1828800" cy="432446"/>
          </a:xfrm>
          <a:prstGeom prst="rect">
            <a:avLst/>
          </a:prstGeom>
          <a:noFill/>
          <a:ln w="57150">
            <a:solidFill>
              <a:srgbClr val="86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B15ACD3-B25E-B635-B110-627D0575AC44}"/>
              </a:ext>
            </a:extLst>
          </p:cNvPr>
          <p:cNvCxnSpPr/>
          <p:nvPr/>
        </p:nvCxnSpPr>
        <p:spPr>
          <a:xfrm>
            <a:off x="1592826" y="1317523"/>
            <a:ext cx="2349909" cy="0"/>
          </a:xfrm>
          <a:prstGeom prst="line">
            <a:avLst/>
          </a:prstGeom>
          <a:ln w="57150">
            <a:solidFill>
              <a:srgbClr val="FF90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875192A-8895-6B4B-45CD-93C65F35FC80}"/>
              </a:ext>
            </a:extLst>
          </p:cNvPr>
          <p:cNvCxnSpPr/>
          <p:nvPr/>
        </p:nvCxnSpPr>
        <p:spPr>
          <a:xfrm>
            <a:off x="8617974" y="1317523"/>
            <a:ext cx="2349909" cy="0"/>
          </a:xfrm>
          <a:prstGeom prst="line">
            <a:avLst/>
          </a:prstGeom>
          <a:ln w="57150">
            <a:solidFill>
              <a:srgbClr val="FF90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8EE965AD-125A-6306-4ABF-FCE544DD6431}"/>
              </a:ext>
            </a:extLst>
          </p:cNvPr>
          <p:cNvSpPr/>
          <p:nvPr/>
        </p:nvSpPr>
        <p:spPr>
          <a:xfrm>
            <a:off x="8731041" y="3143010"/>
            <a:ext cx="3200400" cy="144534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混亂與分散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恩典介入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0996DBF-6F9A-492A-4DF4-07123F091FCF}"/>
              </a:ext>
            </a:extLst>
          </p:cNvPr>
          <p:cNvSpPr/>
          <p:nvPr/>
        </p:nvSpPr>
        <p:spPr>
          <a:xfrm>
            <a:off x="216310" y="5932520"/>
            <a:ext cx="11759379" cy="775089"/>
          </a:xfrm>
          <a:prstGeom prst="rect">
            <a:avLst/>
          </a:prstGeom>
          <a:solidFill>
            <a:srgbClr val="86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那中斷我們計畫的恩典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引導我們走向神旨意的恩典</a:t>
            </a:r>
          </a:p>
        </p:txBody>
      </p:sp>
    </p:spTree>
    <p:extLst>
      <p:ext uri="{BB962C8B-B14F-4D97-AF65-F5344CB8AC3E}">
        <p14:creationId xmlns:p14="http://schemas.microsoft.com/office/powerpoint/2010/main" val="381565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5" grpId="0" animBg="1"/>
      <p:bldP spid="6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56580</TotalTime>
  <Words>1426</Words>
  <Application>Microsoft Macintosh PowerPoint</Application>
  <PresentationFormat>Widescreen</PresentationFormat>
  <Paragraphs>150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DFKai-SB</vt:lpstr>
      <vt:lpstr>duanningmaobixingsu</vt:lpstr>
      <vt:lpstr>KaiTi</vt:lpstr>
      <vt:lpstr>Aptos</vt:lpstr>
      <vt:lpstr>Arial</vt:lpstr>
      <vt:lpstr>Calibri</vt:lpstr>
      <vt:lpstr>Calibri Light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我的好處不在你以外(詩篇16:2)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Li, Christine</dc:creator>
  <cp:lastModifiedBy>Yanxin Li</cp:lastModifiedBy>
  <cp:revision>331</cp:revision>
  <dcterms:created xsi:type="dcterms:W3CDTF">2025-01-11T20:33:46Z</dcterms:created>
  <dcterms:modified xsi:type="dcterms:W3CDTF">2026-06-01T17:26:19Z</dcterms:modified>
</cp:coreProperties>
</file>