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jpeg" ContentType="image/jpeg"/>
  <Override PartName="/ppt/media/image4.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1pPr>
    <a:lvl2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2pPr>
    <a:lvl3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3pPr>
    <a:lvl4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4pPr>
    <a:lvl5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5pPr>
    <a:lvl6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6pPr>
    <a:lvl7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7pPr>
    <a:lvl8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8pPr>
    <a:lvl9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PingFang TC Semibold"/>
          <a:ea typeface="PingFang TC Semibold"/>
          <a:cs typeface="PingFang TC Semi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PingFang TC Semibold"/>
          <a:ea typeface="PingFang TC Semibold"/>
          <a:cs typeface="PingFang TC Semi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PingFang TC Semibold"/>
          <a:ea typeface="PingFang TC Semibold"/>
          <a:cs typeface="PingFang TC Semi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PingFang TC Semibold"/>
          <a:ea typeface="PingFang TC Semibold"/>
          <a:cs typeface="PingFang TC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PingFang TC Semibold"/>
          <a:ea typeface="PingFang TC Semibold"/>
          <a:cs typeface="PingFang TC Semi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PingFang TC Semibold"/>
          <a:ea typeface="PingFang TC Semibold"/>
          <a:cs typeface="PingFang TC Semi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PingFang TC Semibold"/>
          <a:ea typeface="PingFang TC Semibold"/>
          <a:cs typeface="PingFang TC Semi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2" name="Shape 72"/>
          <p:cNvSpPr/>
          <p:nvPr>
            <p:ph type="sldImg"/>
          </p:nvPr>
        </p:nvSpPr>
        <p:spPr>
          <a:xfrm>
            <a:off x="1143000" y="685800"/>
            <a:ext cx="4572000" cy="3429000"/>
          </a:xfrm>
          <a:prstGeom prst="rect">
            <a:avLst/>
          </a:prstGeom>
        </p:spPr>
        <p:txBody>
          <a:bodyPr/>
          <a:lstStyle/>
          <a:p>
            <a:pPr/>
          </a:p>
        </p:txBody>
      </p:sp>
      <p:sp>
        <p:nvSpPr>
          <p:cNvPr id="73" name="Shape 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PingFang TC Regular"/>
      </a:defRPr>
    </a:lvl1pPr>
    <a:lvl2pPr indent="228600" defTabSz="457200" latinLnBrk="0">
      <a:lnSpc>
        <a:spcPct val="117999"/>
      </a:lnSpc>
      <a:defRPr sz="2200">
        <a:latin typeface="+mn-lt"/>
        <a:ea typeface="+mn-ea"/>
        <a:cs typeface="+mn-cs"/>
        <a:sym typeface="PingFang TC Regular"/>
      </a:defRPr>
    </a:lvl2pPr>
    <a:lvl3pPr indent="457200" defTabSz="457200" latinLnBrk="0">
      <a:lnSpc>
        <a:spcPct val="117999"/>
      </a:lnSpc>
      <a:defRPr sz="2200">
        <a:latin typeface="+mn-lt"/>
        <a:ea typeface="+mn-ea"/>
        <a:cs typeface="+mn-cs"/>
        <a:sym typeface="PingFang TC Regular"/>
      </a:defRPr>
    </a:lvl3pPr>
    <a:lvl4pPr indent="685800" defTabSz="457200" latinLnBrk="0">
      <a:lnSpc>
        <a:spcPct val="117999"/>
      </a:lnSpc>
      <a:defRPr sz="2200">
        <a:latin typeface="+mn-lt"/>
        <a:ea typeface="+mn-ea"/>
        <a:cs typeface="+mn-cs"/>
        <a:sym typeface="PingFang TC Regular"/>
      </a:defRPr>
    </a:lvl4pPr>
    <a:lvl5pPr indent="914400" defTabSz="457200" latinLnBrk="0">
      <a:lnSpc>
        <a:spcPct val="117999"/>
      </a:lnSpc>
      <a:defRPr sz="2200">
        <a:latin typeface="+mn-lt"/>
        <a:ea typeface="+mn-ea"/>
        <a:cs typeface="+mn-cs"/>
        <a:sym typeface="PingFang TC Regular"/>
      </a:defRPr>
    </a:lvl5pPr>
    <a:lvl6pPr indent="1143000" defTabSz="457200" latinLnBrk="0">
      <a:lnSpc>
        <a:spcPct val="117999"/>
      </a:lnSpc>
      <a:defRPr sz="2200">
        <a:latin typeface="+mn-lt"/>
        <a:ea typeface="+mn-ea"/>
        <a:cs typeface="+mn-cs"/>
        <a:sym typeface="PingFang TC Regular"/>
      </a:defRPr>
    </a:lvl6pPr>
    <a:lvl7pPr indent="1371600" defTabSz="457200" latinLnBrk="0">
      <a:lnSpc>
        <a:spcPct val="117999"/>
      </a:lnSpc>
      <a:defRPr sz="2200">
        <a:latin typeface="+mn-lt"/>
        <a:ea typeface="+mn-ea"/>
        <a:cs typeface="+mn-cs"/>
        <a:sym typeface="PingFang TC Regular"/>
      </a:defRPr>
    </a:lvl7pPr>
    <a:lvl8pPr indent="1600200" defTabSz="457200" latinLnBrk="0">
      <a:lnSpc>
        <a:spcPct val="117999"/>
      </a:lnSpc>
      <a:defRPr sz="2200">
        <a:latin typeface="+mn-lt"/>
        <a:ea typeface="+mn-ea"/>
        <a:cs typeface="+mn-cs"/>
        <a:sym typeface="PingFang TC Regular"/>
      </a:defRPr>
    </a:lvl8pPr>
    <a:lvl9pPr indent="1828800" defTabSz="457200" latinLnBrk="0">
      <a:lnSpc>
        <a:spcPct val="117999"/>
      </a:lnSpc>
      <a:defRPr sz="2200">
        <a:latin typeface="+mn-lt"/>
        <a:ea typeface="+mn-ea"/>
        <a:cs typeface="+mn-cs"/>
        <a:sym typeface="PingFang TC Regular"/>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Shape 80"/>
          <p:cNvSpPr/>
          <p:nvPr>
            <p:ph type="sldImg"/>
          </p:nvPr>
        </p:nvSpPr>
        <p:spPr>
          <a:prstGeom prst="rect">
            <a:avLst/>
          </a:prstGeom>
        </p:spPr>
        <p:txBody>
          <a:bodyPr/>
          <a:lstStyle/>
          <a:p>
            <a:pPr/>
          </a:p>
        </p:txBody>
      </p:sp>
      <p:sp>
        <p:nvSpPr>
          <p:cNvPr id="81" name="Shape 81"/>
          <p:cNvSpPr/>
          <p:nvPr>
            <p:ph type="body" sz="quarter" idx="1"/>
          </p:nvPr>
        </p:nvSpPr>
        <p:spPr>
          <a:prstGeom prst="rect">
            <a:avLst/>
          </a:prstGeom>
        </p:spPr>
        <p:txBody>
          <a:bodyPr/>
          <a:lstStyle/>
          <a:p>
            <a:pPr/>
            <a:r>
              <a:t>寶貴的信心</a:t>
            </a:r>
          </a:p>
          <a:p>
            <a:pPr/>
            <a:r>
              <a:t>彼得後書 1:1-8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「盡心竭力」堅持下去！這是一種委身的生活。</a:t>
            </a:r>
          </a:p>
          <a:p>
            <a:pPr/>
            <a:r>
              <a:t>「在你的信心中添上……」 — 屬靈成長從信心開始（1）。</a:t>
            </a:r>
          </a:p>
          <a:p>
            <a:pPr/>
            <a:r>
              <a:t>「添上……添上……添上……」 — 這是一個逐步成長的過程。</a:t>
            </a:r>
          </a:p>
          <a:p>
            <a:pPr/>
            <a:r>
              <a:t>「這些品德在你們身上並且增長」（8） — 使生命不閒懶，反而多結果子。</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信心：信靠基督</a:t>
            </a:r>
          </a:p>
          <a:p>
            <a:pPr/>
            <a:r>
              <a:t>德行：美好品格</a:t>
            </a:r>
          </a:p>
          <a:p>
            <a:pPr/>
            <a:r>
              <a:t>知識：認識真理</a:t>
            </a:r>
          </a:p>
          <a:p>
            <a:pPr/>
            <a:r>
              <a:t>節制：管住自己</a:t>
            </a:r>
          </a:p>
          <a:p>
            <a:pPr/>
            <a:r>
              <a:t>忍耐：堅持到底</a:t>
            </a:r>
          </a:p>
          <a:p>
            <a:pPr/>
            <a:r>
              <a:t>虔敬：敬畏上帝</a:t>
            </a:r>
          </a:p>
          <a:p>
            <a:pPr/>
            <a:r>
              <a:t>愛弟兄的心：愛主內家人</a:t>
            </a:r>
          </a:p>
          <a:p>
            <a:pPr/>
            <a:r>
              <a:t>愛眾人的心：愛所有的人</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轮子的图像说明了基督教成长的动态特性：这些美德不是静态的成就，而是持续的修炼。彼得警告说，如果没有成长，我们就有可能变得懒惰和无效；但是随着这些品质的增加，我们与基督的亲密关系也在加深。信徒被呼召通过询问来审视自己的生活：我拥有这些品质吗？它们在增加吗？对这些问题的回答有助于确定我们的基督教生活是向前发展，结出果实，还是陷入停滞。</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寶貴的信心</a:t>
            </a:r>
          </a:p>
          <a:p>
            <a:pPr/>
            <a:r>
              <a:t>彼得後書 1:1-8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寶貴的信心</a:t>
            </a:r>
          </a:p>
          <a:p>
            <a:pPr/>
            <a:r>
              <a:t>彼得後書 1:1-8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Shape 90"/>
          <p:cNvSpPr/>
          <p:nvPr>
            <p:ph type="sldImg"/>
          </p:nvPr>
        </p:nvSpPr>
        <p:spPr>
          <a:prstGeom prst="rect">
            <a:avLst/>
          </a:prstGeom>
        </p:spPr>
        <p:txBody>
          <a:bodyPr/>
          <a:lstStyle/>
          <a:p>
            <a:pPr/>
          </a:p>
        </p:txBody>
      </p:sp>
      <p:sp>
        <p:nvSpPr>
          <p:cNvPr id="91" name="Shape 91"/>
          <p:cNvSpPr/>
          <p:nvPr>
            <p:ph type="body" sz="quarter" idx="1"/>
          </p:nvPr>
        </p:nvSpPr>
        <p:spPr>
          <a:prstGeom prst="rect">
            <a:avLst/>
          </a:prstGeom>
        </p:spPr>
        <p:txBody>
          <a:bodyPr/>
          <a:lstStyle/>
          <a:p>
            <a:pPr/>
            <a:r>
              <a:t>信心的真實根基（1:1）</a:t>
            </a:r>
          </a:p>
          <a:p>
            <a:pPr/>
            <a:r>
              <a:t>信心的強大供應（1:2–4）</a:t>
            </a:r>
          </a:p>
          <a:p>
            <a:pPr/>
            <a:r>
              <a:t>信心的持續成長（1:5–8）</a:t>
            </a:r>
          </a:p>
          <a:p>
            <a:pPr/>
            <a:r>
              <a:t>真實的信心使我們與神建立正確的關係，領受永生，並得著面對人生各樣困難與挑戰的力量，好叫我們在生活中活出基督的樣式。這信心一旦扎根，就應當在敬虔品格的操練中持續成長。</a:t>
            </a:r>
          </a:p>
          <a:p>
            <a:pPr/>
            <a:r>
              <a:t>—</a:t>
            </a:r>
          </a:p>
          <a:p>
            <a:pPr/>
            <a:r>
              <a:t>1. 真實的信心（1:1）</a:t>
            </a:r>
          </a:p>
          <a:p>
            <a:pPr/>
            <a:r>
              <a:t>2. 強大的信心（1:2-4）</a:t>
            </a:r>
          </a:p>
          <a:p>
            <a:pPr/>
            <a:r>
              <a:t>3. 成長的信心（1:5-8）</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Shape 102"/>
          <p:cNvSpPr/>
          <p:nvPr>
            <p:ph type="sldImg"/>
          </p:nvPr>
        </p:nvSpPr>
        <p:spPr>
          <a:prstGeom prst="rect">
            <a:avLst/>
          </a:prstGeom>
        </p:spPr>
        <p:txBody>
          <a:bodyPr/>
          <a:lstStyle/>
          <a:p>
            <a:pPr/>
          </a:p>
        </p:txBody>
      </p:sp>
      <p:sp>
        <p:nvSpPr>
          <p:cNvPr id="103" name="Shape 103"/>
          <p:cNvSpPr/>
          <p:nvPr>
            <p:ph type="body" sz="quarter" idx="1"/>
          </p:nvPr>
        </p:nvSpPr>
        <p:spPr>
          <a:prstGeom prst="rect">
            <a:avLst/>
          </a:prstGeom>
        </p:spPr>
        <p:txBody>
          <a:bodyPr/>
          <a:lstStyle/>
          <a:p>
            <a:pPr/>
            <a:r>
              <a:t>使我們所信的，成為我們所活出的。</a:t>
            </a:r>
          </a:p>
          <a:p>
            <a:pPr/>
            <a:r>
              <a:t>= Faith shapes life.</a:t>
            </a:r>
          </a:p>
          <a:p>
            <a:pPr/>
            <a:r>
              <a:t>Then:</a:t>
            </a:r>
          </a:p>
          <a:p>
            <a:pPr/>
            <a:r>
              <a:t>使我們所活出的，促使信心更加成長。</a:t>
            </a:r>
          </a:p>
          <a:p>
            <a:pPr/>
            <a:r>
              <a:t>= Life practice strengthens faith.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r>
              <a:t>Receive - Experiential, incident</a:t>
            </a:r>
          </a:p>
          <a:p>
            <a:pPr/>
            <a:r>
              <a:t>Precious - same as Peter</a:t>
            </a:r>
          </a:p>
          <a:p>
            <a:pPr/>
            <a:r>
              <a:t>Means- faith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r>
              <a:t>認識神與基督</a:t>
            </a:r>
          </a:p>
          <a:p>
            <a:pPr/>
          </a:p>
          <a:p>
            <a:pPr/>
            <a:r>
              <a:t>CSBS</a:t>
            </a:r>
          </a:p>
          <a:p>
            <a:pPr/>
            <a:r>
              <a:t>願恩典與平安，藉著你們真正認識神，我們的主耶穌，多多地加給你們！</a:t>
            </a:r>
          </a:p>
          <a:p>
            <a:pPr/>
            <a:r>
              <a:t>CSBT</a:t>
            </a:r>
          </a:p>
          <a:p>
            <a:pPr/>
            <a:r>
              <a:t>願恩典與平安，藉著你們真正認識神，我們的主耶穌，多多地加給你們！</a:t>
            </a:r>
          </a:p>
          <a:p>
            <a:pPr/>
            <a:r>
              <a:t>因 = “because of / on account of”</a:t>
            </a:r>
          </a:p>
          <a:p>
            <a:pPr/>
            <a:r>
              <a:t>It points to the reason or basis.</a:t>
            </a:r>
          </a:p>
          <a:p>
            <a:pPr/>
            <a:r>
              <a:t>藉著 = “through / by means of”</a:t>
            </a:r>
          </a:p>
          <a:p>
            <a:pPr/>
            <a:r>
              <a:t>It points to the channel or means.</a:t>
            </a:r>
          </a:p>
          <a:p>
            <a:pPr/>
          </a:p>
          <a:p>
            <a:pPr/>
            <a:r>
              <a:t>這信心與認識神和耶穌基督緊緊相連（1–2）。「藉著」比「因」更準確：「藉著你們真正認識神」（CSBS／CSBT）</a:t>
            </a:r>
          </a:p>
          <a:p>
            <a:pPr/>
            <a:r>
              <a:t>這些真理應當越來越深地影響我們的情感</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r>
              <a:t>結果：「恩惠與平安」（2）</a:t>
            </a:r>
          </a:p>
          <a:p>
            <a:pPr/>
            <a:r>
              <a:t>認識神帶來恩惠與平安。</a:t>
            </a:r>
          </a:p>
          <a:p>
            <a:pPr/>
            <a:r>
              <a:t>來源：「上帝的神能」（3）</a:t>
            </a:r>
          </a:p>
          <a:p>
            <a:pPr/>
            <a:r>
              <a:t>神的大能賜下生命與敬虔所需的一切。</a:t>
            </a:r>
          </a:p>
          <a:p>
            <a:pPr/>
            <a:r>
              <a:t>寶貴：「又寶貴又極大的應許」（4）</a:t>
            </a:r>
          </a:p>
          <a:p>
            <a:pPr/>
            <a:r>
              <a:t>神的應許仍然有效，也仍然適用。</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saving faith brings new life while growing faith results from that new life.</a:t>
            </a:r>
          </a:p>
          <a:p>
            <a:pPr/>
            <a:r>
              <a:t>教義與信心並不相同。</a:t>
            </a:r>
          </a:p>
          <a:p>
            <a:pPr/>
            <a:r>
              <a:t>拯救的信心與成長的信心有所不同。</a:t>
            </a:r>
          </a:p>
          <a:p>
            <a:pPr/>
            <a:r>
              <a:t>教義的信條很重要，但像洗禮、教會會員等並不能拯救，並且與靈性成長沒有直接聯繫。</a:t>
            </a:r>
          </a:p>
          <a:p>
            <a:pPr/>
            <a:r>
              <a:t>你個人認識基督嗎？</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a:r>
              <a:t>Genuine faith is the root of our change.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r>
              <a:t>「犹大家中剩下的余民必再向下扎根，向上结果。「（以赛亚书 37:31）以弗所书 3:17 — 「使基督因信住在你们心里。「歌罗西书 2:6–7 — 「在他里面扎根，建立。「但根，就像我们的信心一样，尽管在发展，仍然是看不见且难以理解的。</a:t>
            </a:r>
          </a:p>
          <a:p>
            <a:pPr/>
          </a:p>
          <a:p>
            <a:pPr/>
            <a:r>
              <a:t>每一棵茂盛的樹，都有深深扎入土裡的根。</a:t>
            </a:r>
          </a:p>
          <a:p>
            <a:pPr/>
            <a:r>
              <a:t>Read: měi yì kē mào shèng de shù, dōu yǒu shēn shēn zhā rù tǔ lǐ de gēn.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side">
    <p:spTree>
      <p:nvGrpSpPr>
        <p:cNvPr id="1" name=""/>
        <p:cNvGrpSpPr/>
        <p:nvPr/>
      </p:nvGrpSpPr>
      <p:grpSpPr>
        <a:xfrm>
          <a:off x="0" y="0"/>
          <a:ext cx="0" cy="0"/>
          <a:chOff x="0" y="0"/>
          <a:chExt cx="0" cy="0"/>
        </a:xfrm>
      </p:grpSpPr>
      <p:sp>
        <p:nvSpPr>
          <p:cNvPr id="11" name="Rectangle"/>
          <p:cNvSpPr/>
          <p:nvPr/>
        </p:nvSpPr>
        <p:spPr>
          <a:xfrm>
            <a:off x="122" y="19050"/>
            <a:ext cx="3086164" cy="13677900"/>
          </a:xfrm>
          <a:prstGeom prst="rect">
            <a:avLst/>
          </a:prstGeom>
          <a:solidFill>
            <a:srgbClr val="ADB4A5"/>
          </a:solidFill>
          <a:ln w="38100">
            <a:solidFill>
              <a:srgbClr val="000000"/>
            </a:solidFill>
            <a:miter lim="400000"/>
          </a:ln>
        </p:spPr>
        <p:txBody>
          <a:bodyPr lIns="47625" tIns="47625" rIns="47625" bIns="47625" anchor="ctr"/>
          <a:lstStyle/>
          <a:p>
            <a:pPr algn="ctr" defTabSz="821530">
              <a:lnSpc>
                <a:spcPct val="100000"/>
              </a:lnSpc>
              <a:spcBef>
                <a:spcPts val="0"/>
              </a:spcBef>
              <a:defRPr sz="2800">
                <a:solidFill>
                  <a:srgbClr val="FFFFFF"/>
                </a:solidFill>
              </a:defRPr>
            </a:pPr>
          </a:p>
        </p:txBody>
      </p:sp>
      <p:pic>
        <p:nvPicPr>
          <p:cNvPr id="12" name="flower-1484966.jpg" descr="flower-1484966.jpg"/>
          <p:cNvPicPr>
            <a:picLocks noChangeAspect="1"/>
          </p:cNvPicPr>
          <p:nvPr/>
        </p:nvPicPr>
        <p:blipFill>
          <a:blip r:embed="rId2">
            <a:extLst/>
          </a:blip>
          <a:srcRect l="21447" t="10393" r="13562" b="38430"/>
          <a:stretch>
            <a:fillRect/>
          </a:stretch>
        </p:blipFill>
        <p:spPr>
          <a:xfrm>
            <a:off x="34285" y="0"/>
            <a:ext cx="3017950" cy="3564775"/>
          </a:xfrm>
          <a:prstGeom prst="rect">
            <a:avLst/>
          </a:prstGeom>
          <a:ln w="12700">
            <a:miter lim="400000"/>
          </a:ln>
        </p:spPr>
      </p:pic>
      <p:sp>
        <p:nvSpPr>
          <p:cNvPr id="13" name="Your Precious Faith"/>
          <p:cNvSpPr txBox="1"/>
          <p:nvPr/>
        </p:nvSpPr>
        <p:spPr>
          <a:xfrm>
            <a:off x="211299" y="-2898303"/>
            <a:ext cx="2763597" cy="24955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ctr" defTabSz="1097280">
              <a:lnSpc>
                <a:spcPct val="110000"/>
              </a:lnSpc>
              <a:defRPr b="1" spc="-128" sz="6400">
                <a:latin typeface="Times New Roman"/>
                <a:ea typeface="Times New Roman"/>
                <a:cs typeface="Times New Roman"/>
                <a:sym typeface="Times New Roman"/>
              </a:defRPr>
            </a:lvl1pPr>
          </a:lstStyle>
          <a:p>
            <a:pPr/>
            <a:r>
              <a:t>寶貴的信心</a:t>
            </a:r>
          </a:p>
        </p:txBody>
      </p:sp>
      <p:sp>
        <p:nvSpPr>
          <p:cNvPr id="14" name="Content Placeholder 8"/>
          <p:cNvSpPr txBox="1"/>
          <p:nvPr/>
        </p:nvSpPr>
        <p:spPr>
          <a:xfrm>
            <a:off x="211299" y="11555932"/>
            <a:ext cx="2457218" cy="1911563"/>
          </a:xfrm>
          <a:prstGeom prst="rect">
            <a:avLst/>
          </a:prstGeom>
          <a:ln w="12700">
            <a:miter lim="400000"/>
          </a:ln>
          <a:effectLst>
            <a:outerShdw sx="100000" sy="100000" kx="0" ky="0" algn="b" rotWithShape="0" blurRad="25400" dist="20579" dir="13854789">
              <a:srgbClr val="5E5E5E">
                <a:alpha val="89218"/>
              </a:srgbClr>
            </a:outerShdw>
          </a:effectLst>
          <a:extLst>
            <a:ext uri="{C572A759-6A51-4108-AA02-DFA0A04FC94B}">
              <ma14:wrappingTextBoxFlag xmlns:ma14="http://schemas.microsoft.com/office/mac/drawingml/2011/main" val="1"/>
            </a:ext>
          </a:extLst>
        </p:spPr>
        <p:txBody>
          <a:bodyPr lIns="104038" tIns="104038" rIns="104038" bIns="104038" anchor="ctr">
            <a:normAutofit fontScale="100000" lnSpcReduction="0"/>
          </a:bodyPr>
          <a:lstStyle/>
          <a:p>
            <a:pPr algn="ctr" defTabSz="1306201">
              <a:lnSpc>
                <a:spcPct val="120000"/>
              </a:lnSpc>
              <a:spcBef>
                <a:spcPts val="500"/>
              </a:spcBef>
              <a:defRPr b="1" spc="-185" sz="4371">
                <a:solidFill>
                  <a:srgbClr val="2F4228"/>
                </a:solidFill>
                <a:latin typeface="Times New Roman"/>
                <a:ea typeface="Times New Roman"/>
                <a:cs typeface="Times New Roman"/>
                <a:sym typeface="Times New Roman"/>
              </a:defRPr>
            </a:pPr>
            <a:r>
              <a:rPr b="0">
                <a:latin typeface="Songti TC Bold"/>
                <a:ea typeface="Songti TC Bold"/>
                <a:cs typeface="Songti TC Bold"/>
                <a:sym typeface="Songti TC Bold"/>
              </a:rPr>
              <a:t>彼得後書</a:t>
            </a:r>
            <a:r>
              <a:t> 1:1-8</a:t>
            </a:r>
          </a:p>
        </p:txBody>
      </p:sp>
      <p:sp>
        <p:nvSpPr>
          <p:cNvPr id="15" name="Shape"/>
          <p:cNvSpPr/>
          <p:nvPr/>
        </p:nvSpPr>
        <p:spPr>
          <a:xfrm>
            <a:off x="211299" y="10585279"/>
            <a:ext cx="2303144" cy="523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56" y="0"/>
                </a:moveTo>
                <a:cubicBezTo>
                  <a:pt x="5772" y="0"/>
                  <a:pt x="4626" y="4953"/>
                  <a:pt x="3614" y="9324"/>
                </a:cubicBezTo>
                <a:cubicBezTo>
                  <a:pt x="2852" y="12621"/>
                  <a:pt x="2130" y="15738"/>
                  <a:pt x="1413" y="15738"/>
                </a:cubicBezTo>
                <a:cubicBezTo>
                  <a:pt x="1137" y="15738"/>
                  <a:pt x="741" y="14938"/>
                  <a:pt x="654" y="12817"/>
                </a:cubicBezTo>
                <a:cubicBezTo>
                  <a:pt x="634" y="11881"/>
                  <a:pt x="692" y="11474"/>
                  <a:pt x="1053" y="11030"/>
                </a:cubicBezTo>
                <a:cubicBezTo>
                  <a:pt x="1430" y="10566"/>
                  <a:pt x="1531" y="9348"/>
                  <a:pt x="1503" y="8446"/>
                </a:cubicBezTo>
                <a:cubicBezTo>
                  <a:pt x="1463" y="7170"/>
                  <a:pt x="1181" y="6169"/>
                  <a:pt x="863" y="6169"/>
                </a:cubicBezTo>
                <a:cubicBezTo>
                  <a:pt x="363" y="6169"/>
                  <a:pt x="0" y="8592"/>
                  <a:pt x="0" y="11929"/>
                </a:cubicBezTo>
                <a:cubicBezTo>
                  <a:pt x="0" y="14486"/>
                  <a:pt x="257" y="16052"/>
                  <a:pt x="471" y="16912"/>
                </a:cubicBezTo>
                <a:cubicBezTo>
                  <a:pt x="729" y="17949"/>
                  <a:pt x="1072" y="18546"/>
                  <a:pt x="1413" y="18546"/>
                </a:cubicBezTo>
                <a:cubicBezTo>
                  <a:pt x="2125" y="18546"/>
                  <a:pt x="2750" y="16681"/>
                  <a:pt x="3368" y="14237"/>
                </a:cubicBezTo>
                <a:cubicBezTo>
                  <a:pt x="3384" y="14174"/>
                  <a:pt x="3410" y="14214"/>
                  <a:pt x="3412" y="14308"/>
                </a:cubicBezTo>
                <a:cubicBezTo>
                  <a:pt x="3456" y="16099"/>
                  <a:pt x="3669" y="18026"/>
                  <a:pt x="4394" y="18026"/>
                </a:cubicBezTo>
                <a:cubicBezTo>
                  <a:pt x="5111" y="18026"/>
                  <a:pt x="5724" y="15196"/>
                  <a:pt x="5918" y="14196"/>
                </a:cubicBezTo>
                <a:cubicBezTo>
                  <a:pt x="5943" y="14064"/>
                  <a:pt x="5922" y="13861"/>
                  <a:pt x="5883" y="13849"/>
                </a:cubicBezTo>
                <a:cubicBezTo>
                  <a:pt x="5691" y="13784"/>
                  <a:pt x="5288" y="13330"/>
                  <a:pt x="5373" y="10652"/>
                </a:cubicBezTo>
                <a:cubicBezTo>
                  <a:pt x="5454" y="8074"/>
                  <a:pt x="6188" y="3156"/>
                  <a:pt x="7581" y="3156"/>
                </a:cubicBezTo>
                <a:cubicBezTo>
                  <a:pt x="8919" y="3156"/>
                  <a:pt x="9499" y="6750"/>
                  <a:pt x="9664" y="9774"/>
                </a:cubicBezTo>
                <a:cubicBezTo>
                  <a:pt x="9685" y="10241"/>
                  <a:pt x="9695" y="10711"/>
                  <a:pt x="9695" y="11183"/>
                </a:cubicBezTo>
                <a:cubicBezTo>
                  <a:pt x="9695" y="15593"/>
                  <a:pt x="9113" y="18791"/>
                  <a:pt x="8312" y="18791"/>
                </a:cubicBezTo>
                <a:cubicBezTo>
                  <a:pt x="7730" y="18791"/>
                  <a:pt x="7140" y="17459"/>
                  <a:pt x="7140" y="14911"/>
                </a:cubicBezTo>
                <a:cubicBezTo>
                  <a:pt x="7140" y="13735"/>
                  <a:pt x="7330" y="11936"/>
                  <a:pt x="7672" y="11755"/>
                </a:cubicBezTo>
                <a:cubicBezTo>
                  <a:pt x="7889" y="11640"/>
                  <a:pt x="7961" y="11851"/>
                  <a:pt x="7978" y="11918"/>
                </a:cubicBezTo>
                <a:cubicBezTo>
                  <a:pt x="7983" y="11937"/>
                  <a:pt x="7986" y="11957"/>
                  <a:pt x="7990" y="11980"/>
                </a:cubicBezTo>
                <a:cubicBezTo>
                  <a:pt x="7991" y="11989"/>
                  <a:pt x="7993" y="11992"/>
                  <a:pt x="7994" y="12000"/>
                </a:cubicBezTo>
                <a:cubicBezTo>
                  <a:pt x="8016" y="12160"/>
                  <a:pt x="8017" y="12412"/>
                  <a:pt x="8017" y="12521"/>
                </a:cubicBezTo>
                <a:cubicBezTo>
                  <a:pt x="8017" y="12713"/>
                  <a:pt x="7970" y="12945"/>
                  <a:pt x="7878" y="13215"/>
                </a:cubicBezTo>
                <a:lnTo>
                  <a:pt x="7876" y="13226"/>
                </a:lnTo>
                <a:cubicBezTo>
                  <a:pt x="7757" y="13576"/>
                  <a:pt x="7698" y="14183"/>
                  <a:pt x="7725" y="14819"/>
                </a:cubicBezTo>
                <a:cubicBezTo>
                  <a:pt x="7757" y="15576"/>
                  <a:pt x="7902" y="16235"/>
                  <a:pt x="8080" y="16412"/>
                </a:cubicBezTo>
                <a:cubicBezTo>
                  <a:pt x="8253" y="16584"/>
                  <a:pt x="8429" y="16271"/>
                  <a:pt x="8539" y="15605"/>
                </a:cubicBezTo>
                <a:cubicBezTo>
                  <a:pt x="8757" y="14289"/>
                  <a:pt x="8818" y="12094"/>
                  <a:pt x="8518" y="10407"/>
                </a:cubicBezTo>
                <a:cubicBezTo>
                  <a:pt x="8485" y="10190"/>
                  <a:pt x="8445" y="9990"/>
                  <a:pt x="8400" y="9814"/>
                </a:cubicBezTo>
                <a:cubicBezTo>
                  <a:pt x="8210" y="9071"/>
                  <a:pt x="7939" y="8785"/>
                  <a:pt x="7595" y="8967"/>
                </a:cubicBezTo>
                <a:cubicBezTo>
                  <a:pt x="7320" y="9112"/>
                  <a:pt x="7045" y="9798"/>
                  <a:pt x="6841" y="10846"/>
                </a:cubicBezTo>
                <a:cubicBezTo>
                  <a:pt x="6624" y="11964"/>
                  <a:pt x="6505" y="13407"/>
                  <a:pt x="6505" y="14911"/>
                </a:cubicBezTo>
                <a:cubicBezTo>
                  <a:pt x="6505" y="16632"/>
                  <a:pt x="6676" y="18317"/>
                  <a:pt x="6978" y="19537"/>
                </a:cubicBezTo>
                <a:cubicBezTo>
                  <a:pt x="7210" y="20476"/>
                  <a:pt x="7630" y="21600"/>
                  <a:pt x="8312" y="21600"/>
                </a:cubicBezTo>
                <a:cubicBezTo>
                  <a:pt x="8875" y="21600"/>
                  <a:pt x="9393" y="20529"/>
                  <a:pt x="9767" y="18587"/>
                </a:cubicBezTo>
                <a:cubicBezTo>
                  <a:pt x="10132" y="16683"/>
                  <a:pt x="10333" y="14055"/>
                  <a:pt x="10333" y="11183"/>
                </a:cubicBezTo>
                <a:cubicBezTo>
                  <a:pt x="10333" y="8317"/>
                  <a:pt x="10052" y="5504"/>
                  <a:pt x="9562" y="3472"/>
                </a:cubicBezTo>
                <a:cubicBezTo>
                  <a:pt x="9180" y="1886"/>
                  <a:pt x="8487" y="0"/>
                  <a:pt x="7356" y="0"/>
                </a:cubicBezTo>
                <a:close/>
                <a:moveTo>
                  <a:pt x="14244" y="0"/>
                </a:moveTo>
                <a:cubicBezTo>
                  <a:pt x="13113" y="0"/>
                  <a:pt x="12420" y="1886"/>
                  <a:pt x="12038" y="3472"/>
                </a:cubicBezTo>
                <a:cubicBezTo>
                  <a:pt x="11548" y="5504"/>
                  <a:pt x="11267" y="8317"/>
                  <a:pt x="11267" y="11183"/>
                </a:cubicBezTo>
                <a:cubicBezTo>
                  <a:pt x="11267" y="14055"/>
                  <a:pt x="11468" y="16683"/>
                  <a:pt x="11833" y="18587"/>
                </a:cubicBezTo>
                <a:cubicBezTo>
                  <a:pt x="12207" y="20529"/>
                  <a:pt x="12725" y="21600"/>
                  <a:pt x="13288" y="21600"/>
                </a:cubicBezTo>
                <a:cubicBezTo>
                  <a:pt x="13970" y="21600"/>
                  <a:pt x="14390" y="20476"/>
                  <a:pt x="14622" y="19537"/>
                </a:cubicBezTo>
                <a:cubicBezTo>
                  <a:pt x="14924" y="18317"/>
                  <a:pt x="15095" y="16632"/>
                  <a:pt x="15095" y="14911"/>
                </a:cubicBezTo>
                <a:cubicBezTo>
                  <a:pt x="15095" y="13407"/>
                  <a:pt x="14976" y="11964"/>
                  <a:pt x="14759" y="10846"/>
                </a:cubicBezTo>
                <a:cubicBezTo>
                  <a:pt x="14555" y="9798"/>
                  <a:pt x="14280" y="9112"/>
                  <a:pt x="14005" y="8967"/>
                </a:cubicBezTo>
                <a:cubicBezTo>
                  <a:pt x="13661" y="8785"/>
                  <a:pt x="13391" y="9071"/>
                  <a:pt x="13200" y="9814"/>
                </a:cubicBezTo>
                <a:cubicBezTo>
                  <a:pt x="13155" y="9990"/>
                  <a:pt x="13115" y="10190"/>
                  <a:pt x="13082" y="10407"/>
                </a:cubicBezTo>
                <a:cubicBezTo>
                  <a:pt x="12782" y="12094"/>
                  <a:pt x="12843" y="14289"/>
                  <a:pt x="13061" y="15605"/>
                </a:cubicBezTo>
                <a:cubicBezTo>
                  <a:pt x="13171" y="16271"/>
                  <a:pt x="13347" y="16584"/>
                  <a:pt x="13520" y="16412"/>
                </a:cubicBezTo>
                <a:cubicBezTo>
                  <a:pt x="13698" y="16235"/>
                  <a:pt x="13843" y="15576"/>
                  <a:pt x="13875" y="14819"/>
                </a:cubicBezTo>
                <a:cubicBezTo>
                  <a:pt x="13902" y="14183"/>
                  <a:pt x="13843" y="13576"/>
                  <a:pt x="13724" y="13226"/>
                </a:cubicBezTo>
                <a:lnTo>
                  <a:pt x="13722" y="13215"/>
                </a:lnTo>
                <a:cubicBezTo>
                  <a:pt x="13630" y="12945"/>
                  <a:pt x="13583" y="12713"/>
                  <a:pt x="13583" y="12521"/>
                </a:cubicBezTo>
                <a:cubicBezTo>
                  <a:pt x="13583" y="12412"/>
                  <a:pt x="13584" y="12160"/>
                  <a:pt x="13606" y="12000"/>
                </a:cubicBezTo>
                <a:cubicBezTo>
                  <a:pt x="13607" y="11992"/>
                  <a:pt x="13609" y="11989"/>
                  <a:pt x="13610" y="11980"/>
                </a:cubicBezTo>
                <a:cubicBezTo>
                  <a:pt x="13614" y="11957"/>
                  <a:pt x="13617" y="11937"/>
                  <a:pt x="13622" y="11918"/>
                </a:cubicBezTo>
                <a:cubicBezTo>
                  <a:pt x="13639" y="11851"/>
                  <a:pt x="13711" y="11640"/>
                  <a:pt x="13928" y="11755"/>
                </a:cubicBezTo>
                <a:cubicBezTo>
                  <a:pt x="14270" y="11936"/>
                  <a:pt x="14460" y="13735"/>
                  <a:pt x="14460" y="14911"/>
                </a:cubicBezTo>
                <a:cubicBezTo>
                  <a:pt x="14460" y="17459"/>
                  <a:pt x="13870" y="18791"/>
                  <a:pt x="13288" y="18791"/>
                </a:cubicBezTo>
                <a:cubicBezTo>
                  <a:pt x="12487" y="18791"/>
                  <a:pt x="11905" y="15593"/>
                  <a:pt x="11905" y="11183"/>
                </a:cubicBezTo>
                <a:cubicBezTo>
                  <a:pt x="11905" y="10711"/>
                  <a:pt x="11915" y="10241"/>
                  <a:pt x="11936" y="9774"/>
                </a:cubicBezTo>
                <a:cubicBezTo>
                  <a:pt x="12101" y="6750"/>
                  <a:pt x="12681" y="3156"/>
                  <a:pt x="14019" y="3156"/>
                </a:cubicBezTo>
                <a:cubicBezTo>
                  <a:pt x="15412" y="3156"/>
                  <a:pt x="16146" y="8074"/>
                  <a:pt x="16227" y="10652"/>
                </a:cubicBezTo>
                <a:cubicBezTo>
                  <a:pt x="16312" y="13330"/>
                  <a:pt x="15909" y="13784"/>
                  <a:pt x="15717" y="13849"/>
                </a:cubicBezTo>
                <a:cubicBezTo>
                  <a:pt x="15678" y="13861"/>
                  <a:pt x="15657" y="14064"/>
                  <a:pt x="15682" y="14196"/>
                </a:cubicBezTo>
                <a:cubicBezTo>
                  <a:pt x="15876" y="15196"/>
                  <a:pt x="16489" y="18026"/>
                  <a:pt x="17206" y="18026"/>
                </a:cubicBezTo>
                <a:cubicBezTo>
                  <a:pt x="17931" y="18026"/>
                  <a:pt x="18146" y="16099"/>
                  <a:pt x="18190" y="14308"/>
                </a:cubicBezTo>
                <a:cubicBezTo>
                  <a:pt x="18192" y="14214"/>
                  <a:pt x="18216" y="14174"/>
                  <a:pt x="18232" y="14237"/>
                </a:cubicBezTo>
                <a:cubicBezTo>
                  <a:pt x="18850" y="16681"/>
                  <a:pt x="19475" y="18546"/>
                  <a:pt x="20187" y="18546"/>
                </a:cubicBezTo>
                <a:cubicBezTo>
                  <a:pt x="20528" y="18546"/>
                  <a:pt x="20871" y="17949"/>
                  <a:pt x="21129" y="16912"/>
                </a:cubicBezTo>
                <a:cubicBezTo>
                  <a:pt x="21343" y="16052"/>
                  <a:pt x="21600" y="14486"/>
                  <a:pt x="21600" y="11929"/>
                </a:cubicBezTo>
                <a:cubicBezTo>
                  <a:pt x="21600" y="8592"/>
                  <a:pt x="21237" y="6169"/>
                  <a:pt x="20737" y="6169"/>
                </a:cubicBezTo>
                <a:cubicBezTo>
                  <a:pt x="20419" y="6169"/>
                  <a:pt x="20137" y="7170"/>
                  <a:pt x="20097" y="8446"/>
                </a:cubicBezTo>
                <a:cubicBezTo>
                  <a:pt x="20069" y="9348"/>
                  <a:pt x="20170" y="10566"/>
                  <a:pt x="20547" y="11030"/>
                </a:cubicBezTo>
                <a:cubicBezTo>
                  <a:pt x="20908" y="11474"/>
                  <a:pt x="20966" y="11881"/>
                  <a:pt x="20946" y="12817"/>
                </a:cubicBezTo>
                <a:cubicBezTo>
                  <a:pt x="20859" y="14938"/>
                  <a:pt x="20463" y="15738"/>
                  <a:pt x="20187" y="15738"/>
                </a:cubicBezTo>
                <a:cubicBezTo>
                  <a:pt x="19470" y="15738"/>
                  <a:pt x="18748" y="12621"/>
                  <a:pt x="17986" y="9324"/>
                </a:cubicBezTo>
                <a:cubicBezTo>
                  <a:pt x="16974" y="4953"/>
                  <a:pt x="15828" y="0"/>
                  <a:pt x="14244" y="0"/>
                </a:cubicBezTo>
                <a:close/>
                <a:moveTo>
                  <a:pt x="5189" y="6424"/>
                </a:moveTo>
                <a:cubicBezTo>
                  <a:pt x="5204" y="6369"/>
                  <a:pt x="5226" y="6446"/>
                  <a:pt x="5215" y="6516"/>
                </a:cubicBezTo>
                <a:cubicBezTo>
                  <a:pt x="4767" y="9322"/>
                  <a:pt x="4632" y="12225"/>
                  <a:pt x="5027" y="14196"/>
                </a:cubicBezTo>
                <a:cubicBezTo>
                  <a:pt x="5042" y="14272"/>
                  <a:pt x="5040" y="14385"/>
                  <a:pt x="5022" y="14451"/>
                </a:cubicBezTo>
                <a:cubicBezTo>
                  <a:pt x="4944" y="14750"/>
                  <a:pt x="4724" y="15483"/>
                  <a:pt x="4433" y="15483"/>
                </a:cubicBezTo>
                <a:cubicBezTo>
                  <a:pt x="4069" y="15483"/>
                  <a:pt x="3937" y="14566"/>
                  <a:pt x="4020" y="12837"/>
                </a:cubicBezTo>
                <a:cubicBezTo>
                  <a:pt x="4127" y="10623"/>
                  <a:pt x="4566" y="8714"/>
                  <a:pt x="5189" y="6424"/>
                </a:cubicBezTo>
                <a:close/>
                <a:moveTo>
                  <a:pt x="16411" y="6424"/>
                </a:moveTo>
                <a:cubicBezTo>
                  <a:pt x="17034" y="8714"/>
                  <a:pt x="17473" y="10623"/>
                  <a:pt x="17580" y="12837"/>
                </a:cubicBezTo>
                <a:cubicBezTo>
                  <a:pt x="17663" y="14566"/>
                  <a:pt x="17531" y="15483"/>
                  <a:pt x="17167" y="15483"/>
                </a:cubicBezTo>
                <a:cubicBezTo>
                  <a:pt x="16876" y="15483"/>
                  <a:pt x="16656" y="14750"/>
                  <a:pt x="16578" y="14451"/>
                </a:cubicBezTo>
                <a:cubicBezTo>
                  <a:pt x="16560" y="14385"/>
                  <a:pt x="16558" y="14272"/>
                  <a:pt x="16573" y="14196"/>
                </a:cubicBezTo>
                <a:cubicBezTo>
                  <a:pt x="16968" y="12225"/>
                  <a:pt x="16835" y="9322"/>
                  <a:pt x="16387" y="6516"/>
                </a:cubicBezTo>
                <a:cubicBezTo>
                  <a:pt x="16376" y="6446"/>
                  <a:pt x="16396" y="6369"/>
                  <a:pt x="16411" y="6424"/>
                </a:cubicBezTo>
                <a:close/>
              </a:path>
            </a:pathLst>
          </a:custGeom>
          <a:solidFill>
            <a:srgbClr val="294325"/>
          </a:solidFill>
          <a:ln w="12700">
            <a:miter lim="400000"/>
          </a:ln>
        </p:spPr>
        <p:txBody>
          <a:bodyPr lIns="47625" tIns="47625" rIns="47625" bIns="47625" anchor="ctr"/>
          <a:lstStyle/>
          <a:p>
            <a:pPr algn="ctr" defTabSz="821530">
              <a:lnSpc>
                <a:spcPct val="100000"/>
              </a:lnSpc>
              <a:spcBef>
                <a:spcPts val="0"/>
              </a:spcBef>
              <a:defRPr sz="2800">
                <a:solidFill>
                  <a:srgbClr val="FFFFFF"/>
                </a:solidFill>
              </a:defRPr>
            </a:pPr>
          </a:p>
        </p:txBody>
      </p:sp>
      <p:pic>
        <p:nvPicPr>
          <p:cNvPr id="16" name="precious_faith_TRUE_TRANSPARENT.png" descr="precious_faith_TRUE_TRANSPARENT.png"/>
          <p:cNvPicPr>
            <a:picLocks noChangeAspect="1"/>
          </p:cNvPicPr>
          <p:nvPr/>
        </p:nvPicPr>
        <p:blipFill>
          <a:blip r:embed="rId3">
            <a:extLst/>
          </a:blip>
          <a:stretch>
            <a:fillRect/>
          </a:stretch>
        </p:blipFill>
        <p:spPr>
          <a:xfrm>
            <a:off x="536627" y="3967483"/>
            <a:ext cx="1652488" cy="5347630"/>
          </a:xfrm>
          <a:prstGeom prst="rect">
            <a:avLst/>
          </a:prstGeom>
          <a:ln w="12700">
            <a:miter lim="400000"/>
          </a:ln>
        </p:spPr>
      </p:pic>
      <p:sp>
        <p:nvSpPr>
          <p:cNvPr id="17" name="Slide Number"/>
          <p:cNvSpPr txBox="1"/>
          <p:nvPr>
            <p:ph type="sldNum" sz="quarter" idx="2"/>
          </p:nvPr>
        </p:nvSpPr>
        <p:spPr>
          <a:xfrm>
            <a:off x="12008358" y="11001375"/>
            <a:ext cx="360935" cy="450850"/>
          </a:xfrm>
          <a:prstGeom prst="rect">
            <a:avLst/>
          </a:prstGeom>
        </p:spPr>
        <p:txBody>
          <a:bodyPr lIns="47625" tIns="47625" rIns="47625" bIns="47625" anchor="t"/>
          <a:lstStyle>
            <a:lvl1pPr algn="ctr" defTabSz="821530">
              <a:defRPr sz="2000">
                <a:latin typeface="PingFang TC Light"/>
                <a:ea typeface="PingFang TC Light"/>
                <a:cs typeface="PingFang TC Light"/>
                <a:sym typeface="PingFang TC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
    <p:bg>
      <p:bgPr>
        <a:solidFill>
          <a:srgbClr val="AEB4A6"/>
        </a:solidFill>
      </p:bgPr>
    </p:bg>
    <p:spTree>
      <p:nvGrpSpPr>
        <p:cNvPr id="1" name=""/>
        <p:cNvGrpSpPr/>
        <p:nvPr/>
      </p:nvGrpSpPr>
      <p:grpSpPr>
        <a:xfrm>
          <a:off x="0" y="0"/>
          <a:ext cx="0" cy="0"/>
          <a:chOff x="0" y="0"/>
          <a:chExt cx="0" cy="0"/>
        </a:xfrm>
      </p:grpSpPr>
      <p:sp>
        <p:nvSpPr>
          <p:cNvPr id="24" name="Slide Number"/>
          <p:cNvSpPr txBox="1"/>
          <p:nvPr>
            <p:ph type="sldNum" sz="quarter" idx="2"/>
          </p:nvPr>
        </p:nvSpPr>
        <p:spPr>
          <a:xfrm>
            <a:off x="12008358" y="11001375"/>
            <a:ext cx="360935" cy="450850"/>
          </a:xfrm>
          <a:prstGeom prst="rect">
            <a:avLst/>
          </a:prstGeom>
        </p:spPr>
        <p:txBody>
          <a:bodyPr lIns="47625" tIns="47625" rIns="47625" bIns="47625" anchor="t"/>
          <a:lstStyle>
            <a:lvl1pPr algn="ctr" defTabSz="821530">
              <a:defRPr sz="2000">
                <a:latin typeface="PingFang TC Light"/>
                <a:ea typeface="PingFang TC Light"/>
                <a:cs typeface="PingFang TC Light"/>
                <a:sym typeface="PingFang TC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31" name="Image"/>
          <p:cNvSpPr/>
          <p:nvPr>
            <p:ph type="pic" sz="quarter" idx="21"/>
          </p:nvPr>
        </p:nvSpPr>
        <p:spPr>
          <a:xfrm>
            <a:off x="7616707" y="2557030"/>
            <a:ext cx="9144005" cy="6099178"/>
          </a:xfrm>
          <a:prstGeom prst="rect">
            <a:avLst/>
          </a:prstGeom>
        </p:spPr>
        <p:txBody>
          <a:bodyPr lIns="91439" tIns="45719" rIns="91439" bIns="45719">
            <a:noAutofit/>
          </a:bodyPr>
          <a:lstStyle/>
          <a:p>
            <a:pPr/>
          </a:p>
        </p:txBody>
      </p:sp>
      <p:sp>
        <p:nvSpPr>
          <p:cNvPr id="32" name="Title Text"/>
          <p:cNvSpPr txBox="1"/>
          <p:nvPr>
            <p:ph type="title"/>
          </p:nvPr>
        </p:nvSpPr>
        <p:spPr>
          <a:xfrm>
            <a:off x="7286625" y="8584406"/>
            <a:ext cx="9810750" cy="1333502"/>
          </a:xfrm>
          <a:prstGeom prst="rect">
            <a:avLst/>
          </a:prstGeom>
        </p:spPr>
        <p:txBody>
          <a:bodyPr lIns="47625" tIns="47625" rIns="47625" bIns="47625"/>
          <a:lstStyle>
            <a:lvl1pPr defTabSz="457200">
              <a:lnSpc>
                <a:spcPct val="200000"/>
              </a:lnSpc>
              <a:defRPr spc="0" sz="6500"/>
            </a:lvl1pPr>
          </a:lstStyle>
          <a:p>
            <a:pPr/>
            <a:r>
              <a:t>Title Text</a:t>
            </a:r>
          </a:p>
        </p:txBody>
      </p:sp>
      <p:sp>
        <p:nvSpPr>
          <p:cNvPr id="33" name="Body Level One…"/>
          <p:cNvSpPr txBox="1"/>
          <p:nvPr>
            <p:ph type="body" sz="quarter" idx="1"/>
          </p:nvPr>
        </p:nvSpPr>
        <p:spPr>
          <a:xfrm>
            <a:off x="7286625" y="9929811"/>
            <a:ext cx="9810750" cy="1059658"/>
          </a:xfrm>
          <a:prstGeom prst="rect">
            <a:avLst/>
          </a:prstGeom>
        </p:spPr>
        <p:txBody>
          <a:bodyPr lIns="47625" tIns="47625" rIns="47625" bIns="47625"/>
          <a:lstStyle>
            <a:lvl1pPr defTabSz="821530">
              <a:lnSpc>
                <a:spcPct val="100000"/>
              </a:lnSpc>
              <a:spcBef>
                <a:spcPts val="0"/>
              </a:spcBef>
              <a:defRPr spc="0" sz="4800">
                <a:latin typeface="+mn-lt"/>
                <a:ea typeface="+mn-ea"/>
                <a:cs typeface="+mn-cs"/>
                <a:sym typeface="PingFang TC Regular"/>
              </a:defRPr>
            </a:lvl1pPr>
            <a:lvl2pPr defTabSz="821530">
              <a:lnSpc>
                <a:spcPct val="100000"/>
              </a:lnSpc>
              <a:spcBef>
                <a:spcPts val="0"/>
              </a:spcBef>
              <a:defRPr spc="0" sz="4800">
                <a:latin typeface="+mn-lt"/>
                <a:ea typeface="+mn-ea"/>
                <a:cs typeface="+mn-cs"/>
                <a:sym typeface="PingFang TC Regular"/>
              </a:defRPr>
            </a:lvl2pPr>
            <a:lvl3pPr defTabSz="821530">
              <a:lnSpc>
                <a:spcPct val="100000"/>
              </a:lnSpc>
              <a:spcBef>
                <a:spcPts val="0"/>
              </a:spcBef>
              <a:defRPr spc="0" sz="4800">
                <a:latin typeface="+mn-lt"/>
                <a:ea typeface="+mn-ea"/>
                <a:cs typeface="+mn-cs"/>
                <a:sym typeface="PingFang TC Regular"/>
              </a:defRPr>
            </a:lvl3pPr>
            <a:lvl4pPr defTabSz="821530">
              <a:lnSpc>
                <a:spcPct val="100000"/>
              </a:lnSpc>
              <a:spcBef>
                <a:spcPts val="0"/>
              </a:spcBef>
              <a:defRPr spc="0" sz="4800">
                <a:latin typeface="+mn-lt"/>
                <a:ea typeface="+mn-ea"/>
                <a:cs typeface="+mn-cs"/>
                <a:sym typeface="PingFang TC Regular"/>
              </a:defRPr>
            </a:lvl4pPr>
            <a:lvl5pPr defTabSz="821530">
              <a:lnSpc>
                <a:spcPct val="100000"/>
              </a:lnSpc>
              <a:spcBef>
                <a:spcPts val="0"/>
              </a:spcBef>
              <a:defRPr spc="0" sz="4800">
                <a:latin typeface="+mn-lt"/>
                <a:ea typeface="+mn-ea"/>
                <a:cs typeface="+mn-cs"/>
                <a:sym typeface="PingFang TC Regular"/>
              </a:defRPr>
            </a:lvl5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xfrm>
            <a:off x="12008358" y="11001375"/>
            <a:ext cx="360935" cy="450850"/>
          </a:xfrm>
          <a:prstGeom prst="rect">
            <a:avLst/>
          </a:prstGeom>
        </p:spPr>
        <p:txBody>
          <a:bodyPr lIns="47625" tIns="47625" rIns="47625" bIns="47625" anchor="t"/>
          <a:lstStyle>
            <a:lvl1pPr algn="ctr" defTabSz="821530">
              <a:defRPr sz="2000">
                <a:latin typeface="PingFang TC Light"/>
                <a:ea typeface="PingFang TC Light"/>
                <a:cs typeface="PingFang TC Light"/>
                <a:sym typeface="PingFang TC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41" name="Title Text"/>
          <p:cNvSpPr txBox="1"/>
          <p:nvPr>
            <p:ph type="title"/>
          </p:nvPr>
        </p:nvSpPr>
        <p:spPr>
          <a:xfrm>
            <a:off x="7286625" y="5310187"/>
            <a:ext cx="9810750" cy="3095627"/>
          </a:xfrm>
          <a:prstGeom prst="rect">
            <a:avLst/>
          </a:prstGeom>
        </p:spPr>
        <p:txBody>
          <a:bodyPr lIns="47625" tIns="47625" rIns="47625" bIns="47625" anchor="ctr"/>
          <a:lstStyle>
            <a:lvl1pPr defTabSz="457200">
              <a:lnSpc>
                <a:spcPct val="200000"/>
              </a:lnSpc>
              <a:defRPr spc="0" sz="6500"/>
            </a:lvl1pPr>
          </a:lstStyle>
          <a:p>
            <a:pPr/>
            <a:r>
              <a:t>Title Text</a:t>
            </a:r>
          </a:p>
        </p:txBody>
      </p:sp>
      <p:sp>
        <p:nvSpPr>
          <p:cNvPr id="42" name="Slide Number"/>
          <p:cNvSpPr txBox="1"/>
          <p:nvPr>
            <p:ph type="sldNum" sz="quarter" idx="2"/>
          </p:nvPr>
        </p:nvSpPr>
        <p:spPr>
          <a:xfrm>
            <a:off x="12008358" y="11001375"/>
            <a:ext cx="360935" cy="450850"/>
          </a:xfrm>
          <a:prstGeom prst="rect">
            <a:avLst/>
          </a:prstGeom>
        </p:spPr>
        <p:txBody>
          <a:bodyPr lIns="47625" tIns="47625" rIns="47625" bIns="47625" anchor="t"/>
          <a:lstStyle>
            <a:lvl1pPr algn="ctr" defTabSz="821530">
              <a:defRPr sz="2000">
                <a:latin typeface="PingFang TC Light"/>
                <a:ea typeface="PingFang TC Light"/>
                <a:cs typeface="PingFang TC Light"/>
                <a:sym typeface="PingFang TC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9" name="Slide Number"/>
          <p:cNvSpPr txBox="1"/>
          <p:nvPr>
            <p:ph type="sldNum" sz="quarter" idx="2"/>
          </p:nvPr>
        </p:nvSpPr>
        <p:spPr>
          <a:xfrm>
            <a:off x="12008358" y="11001375"/>
            <a:ext cx="360935" cy="450850"/>
          </a:xfrm>
          <a:prstGeom prst="rect">
            <a:avLst/>
          </a:prstGeom>
        </p:spPr>
        <p:txBody>
          <a:bodyPr lIns="47625" tIns="47625" rIns="47625" bIns="47625" anchor="t"/>
          <a:lstStyle>
            <a:lvl1pPr algn="ctr" defTabSz="821530">
              <a:defRPr sz="2000">
                <a:latin typeface="PingFang TC Light"/>
                <a:ea typeface="PingFang TC Light"/>
                <a:cs typeface="PingFang TC Light"/>
                <a:sym typeface="PingFang TC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56" name="Body Level One…"/>
          <p:cNvSpPr txBox="1"/>
          <p:nvPr>
            <p:ph type="body" sz="quarter" idx="1" hasCustomPrompt="1"/>
          </p:nvPr>
        </p:nvSpPr>
        <p:spPr>
          <a:prstGeom prst="rect">
            <a:avLst/>
          </a:prstGeom>
        </p:spPr>
        <p:txBody>
          <a:bodyPr/>
          <a:lstStyle/>
          <a:p>
            <a:pPr/>
            <a:r>
              <a:t>Author and Date</a:t>
            </a:r>
          </a:p>
          <a:p>
            <a:pPr lvl="1"/>
            <a:r>
              <a:t/>
            </a:r>
          </a:p>
          <a:p>
            <a:pPr lvl="2"/>
            <a:r>
              <a:t/>
            </a:r>
          </a:p>
          <a:p>
            <a:pPr lvl="3"/>
            <a:r>
              <a:t/>
            </a:r>
          </a:p>
          <a:p>
            <a:pPr lvl="4"/>
            <a:r>
              <a:t/>
            </a:r>
          </a:p>
        </p:txBody>
      </p:sp>
      <p:sp>
        <p:nvSpPr>
          <p:cNvPr id="57" name="Presentation Title"/>
          <p:cNvSpPr txBox="1"/>
          <p:nvPr>
            <p:ph type="title" hasCustomPrompt="1"/>
          </p:nvPr>
        </p:nvSpPr>
        <p:spPr>
          <a:prstGeom prst="rect">
            <a:avLst/>
          </a:prstGeom>
        </p:spPr>
        <p:txBody>
          <a:bodyPr/>
          <a:lstStyle/>
          <a:p>
            <a:pPr/>
            <a:r>
              <a:t>Presentation Title</a:t>
            </a:r>
          </a:p>
        </p:txBody>
      </p:sp>
      <p:sp>
        <p:nvSpPr>
          <p:cNvPr id="58" name="Body Level One…"/>
          <p:cNvSpPr txBox="1"/>
          <p:nvPr>
            <p:ph type="body" sz="quarter" idx="21" hasCustomPrompt="1"/>
          </p:nvPr>
        </p:nvSpPr>
        <p:spPr>
          <a:xfrm>
            <a:off x="1219200" y="7567579"/>
            <a:ext cx="21945600" cy="2250594"/>
          </a:xfrm>
          <a:prstGeom prst="rect">
            <a:avLst/>
          </a:prstGeom>
        </p:spPr>
        <p:txBody>
          <a:bodyPr/>
          <a:lstStyle>
            <a:lvl1pPr defTabSz="457200">
              <a:lnSpc>
                <a:spcPct val="90000"/>
              </a:lnSpc>
              <a:spcBef>
                <a:spcPts val="0"/>
              </a:spcBef>
              <a:defRPr b="1" spc="0" sz="8300">
                <a:latin typeface="Times New Roman"/>
                <a:ea typeface="Times New Roman"/>
                <a:cs typeface="Times New Roman"/>
                <a:sym typeface="Times New Roman"/>
              </a:defRPr>
            </a:lvl1pPr>
          </a:lstStyle>
          <a:p>
            <a:pPr/>
            <a:r>
              <a:t>Presentation Subtitle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de">
    <p:spTree>
      <p:nvGrpSpPr>
        <p:cNvPr id="1" name=""/>
        <p:cNvGrpSpPr/>
        <p:nvPr/>
      </p:nvGrpSpPr>
      <p:grpSpPr>
        <a:xfrm>
          <a:off x="0" y="0"/>
          <a:ext cx="0" cy="0"/>
          <a:chOff x="0" y="0"/>
          <a:chExt cx="0" cy="0"/>
        </a:xfrm>
      </p:grpSpPr>
      <p:sp>
        <p:nvSpPr>
          <p:cNvPr id="66" name="Slide Number"/>
          <p:cNvSpPr txBox="1"/>
          <p:nvPr>
            <p:ph type="sldNum" sz="quarter" idx="2"/>
          </p:nvPr>
        </p:nvSpPr>
        <p:spPr>
          <a:xfrm>
            <a:off x="11993626" y="11001375"/>
            <a:ext cx="390399" cy="392683"/>
          </a:xfrm>
          <a:prstGeom prst="rect">
            <a:avLst/>
          </a:prstGeom>
        </p:spPr>
        <p:txBody>
          <a:bodyPr lIns="47625" tIns="47625" rIns="47625" bIns="47625" anchor="t"/>
          <a:lstStyle>
            <a:lvl1pPr algn="ctr" defTabSz="821530">
              <a:defRPr sz="2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19200" y="11986162"/>
            <a:ext cx="21945599" cy="6057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Author and Date</a:t>
            </a:r>
          </a:p>
          <a:p>
            <a:pPr lvl="1"/>
            <a:r>
              <a:t/>
            </a:r>
          </a:p>
          <a:p>
            <a:pPr lvl="2"/>
            <a:r>
              <a:t/>
            </a:r>
          </a:p>
          <a:p>
            <a:pPr lvl="3"/>
            <a:r>
              <a:t/>
            </a:r>
          </a:p>
          <a:p>
            <a:pPr lvl="4"/>
            <a:r>
              <a:t/>
            </a:r>
          </a:p>
        </p:txBody>
      </p:sp>
      <p:sp>
        <p:nvSpPr>
          <p:cNvPr id="3" name="Presentation Title"/>
          <p:cNvSpPr txBox="1"/>
          <p:nvPr>
            <p:ph type="title" hasCustomPrompt="1"/>
          </p:nvPr>
        </p:nvSpPr>
        <p:spPr>
          <a:xfrm>
            <a:off x="1219200" y="3543300"/>
            <a:ext cx="21945600" cy="426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4" name="Slide Number"/>
          <p:cNvSpPr txBox="1"/>
          <p:nvPr>
            <p:ph type="sldNum" sz="quarter" idx="2"/>
          </p:nvPr>
        </p:nvSpPr>
        <p:spPr>
          <a:xfrm>
            <a:off x="12195809" y="12087860"/>
            <a:ext cx="792786" cy="1041401"/>
          </a:xfrm>
          <a:prstGeom prst="rect">
            <a:avLst/>
          </a:prstGeom>
          <a:ln w="12700">
            <a:miter lim="400000"/>
          </a:ln>
        </p:spPr>
        <p:txBody>
          <a:bodyPr wrap="none" lIns="50800" tIns="50800" rIns="50800" bIns="50800" anchor="b">
            <a:spAutoFit/>
          </a:bodyPr>
          <a:lstStyle>
            <a:lvl1pPr defTabSz="584200">
              <a:lnSpc>
                <a:spcPct val="100000"/>
              </a:lnSpc>
              <a:spcBef>
                <a:spcPts val="0"/>
              </a:spcBef>
              <a:defRPr sz="5300">
                <a:latin typeface="PingFang TC Medium"/>
                <a:ea typeface="PingFang TC Medium"/>
                <a:cs typeface="PingFang TC Medium"/>
                <a:sym typeface="PingFang TC Medium"/>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1pPr>
      <a:lvl2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2pPr>
      <a:lvl3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3pPr>
      <a:lvl4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4pPr>
      <a:lvl5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5pPr>
      <a:lvl6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6pPr>
      <a:lvl7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7pPr>
      <a:lvl8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8pPr>
      <a:lvl9pPr marL="0" marR="0" indent="0" algn="l" defTabSz="2438400" rtl="0" latinLnBrk="0">
        <a:lnSpc>
          <a:spcPct val="80000"/>
        </a:lnSpc>
        <a:spcBef>
          <a:spcPts val="700"/>
        </a:spcBef>
        <a:spcAft>
          <a:spcPts val="0"/>
        </a:spcAft>
        <a:buClrTx/>
        <a:buSzTx/>
        <a:buFontTx/>
        <a:buNone/>
        <a:tabLst/>
        <a:defRPr b="0" baseline="0" cap="none" i="0" spc="-128" strike="noStrike" sz="12800" u="none">
          <a:solidFill>
            <a:srgbClr val="000000"/>
          </a:solidFill>
          <a:uFillTx/>
          <a:latin typeface="PingFang TC Semibold"/>
          <a:ea typeface="PingFang TC Semibold"/>
          <a:cs typeface="PingFang TC Semibold"/>
          <a:sym typeface="PingFang TC Semibold"/>
        </a:defRPr>
      </a:lvl9pPr>
    </p:titleStyle>
    <p:bodyStyle>
      <a:lvl1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1pPr>
      <a:lvl2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2pPr>
      <a:lvl3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3pPr>
      <a:lvl4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4pPr>
      <a:lvl5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5pPr>
      <a:lvl6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6pPr>
      <a:lvl7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7pPr>
      <a:lvl8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8pPr>
      <a:lvl9pPr marL="0" marR="0" indent="0" algn="ctr" defTabSz="825500" rtl="0" latinLnBrk="0">
        <a:lnSpc>
          <a:spcPct val="120000"/>
        </a:lnSpc>
        <a:spcBef>
          <a:spcPts val="700"/>
        </a:spcBef>
        <a:spcAft>
          <a:spcPts val="0"/>
        </a:spcAft>
        <a:buClrTx/>
        <a:buSzTx/>
        <a:buFontTx/>
        <a:buNone/>
        <a:tabLst/>
        <a:defRPr b="0" baseline="0" cap="none" i="0" spc="-29" strike="noStrike" sz="3000" u="none">
          <a:solidFill>
            <a:srgbClr val="000000"/>
          </a:solidFill>
          <a:uFillTx/>
          <a:latin typeface="PingFang TC Semibold"/>
          <a:ea typeface="PingFang TC Semibold"/>
          <a:cs typeface="PingFang TC Semibold"/>
          <a:sym typeface="PingFang TC Semibold"/>
        </a:defRPr>
      </a:lvl9pPr>
    </p:bodyStyle>
    <p:otherStyle>
      <a:lvl1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1pPr>
      <a:lvl2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2pPr>
      <a:lvl3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3pPr>
      <a:lvl4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4pPr>
      <a:lvl5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5pPr>
      <a:lvl6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6pPr>
      <a:lvl7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7pPr>
      <a:lvl8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8pPr>
      <a:lvl9pPr marL="0" marR="0" indent="0" algn="l" defTabSz="584200" rtl="0" latinLnBrk="0">
        <a:lnSpc>
          <a:spcPct val="100000"/>
        </a:lnSpc>
        <a:spcBef>
          <a:spcPts val="0"/>
        </a:spcBef>
        <a:spcAft>
          <a:spcPts val="0"/>
        </a:spcAft>
        <a:buClrTx/>
        <a:buSzTx/>
        <a:buFontTx/>
        <a:buNone/>
        <a:tabLst/>
        <a:defRPr b="0" baseline="0" cap="none" i="0" spc="0" strike="noStrike" sz="5300" u="none">
          <a:solidFill>
            <a:schemeClr val="tx1"/>
          </a:solidFill>
          <a:uFillTx/>
          <a:latin typeface="+mn-lt"/>
          <a:ea typeface="+mn-ea"/>
          <a:cs typeface="+mn-cs"/>
          <a:sym typeface="PingFang TC Medium"/>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DB4A5"/>
        </a:solidFill>
      </p:bgPr>
    </p:bg>
    <p:spTree>
      <p:nvGrpSpPr>
        <p:cNvPr id="1" name=""/>
        <p:cNvGrpSpPr/>
        <p:nvPr/>
      </p:nvGrpSpPr>
      <p:grpSpPr>
        <a:xfrm>
          <a:off x="0" y="0"/>
          <a:ext cx="0" cy="0"/>
          <a:chOff x="0" y="0"/>
          <a:chExt cx="0" cy="0"/>
        </a:xfrm>
      </p:grpSpPr>
      <p:pic>
        <p:nvPicPr>
          <p:cNvPr id="75" name="flower-1484966.jpg" descr="flower-1484966.jpg"/>
          <p:cNvPicPr>
            <a:picLocks noChangeAspect="1"/>
          </p:cNvPicPr>
          <p:nvPr/>
        </p:nvPicPr>
        <p:blipFill>
          <a:blip r:embed="rId3">
            <a:extLst/>
          </a:blip>
          <a:srcRect l="2307" t="0" r="0" b="19291"/>
          <a:stretch>
            <a:fillRect/>
          </a:stretch>
        </p:blipFill>
        <p:spPr>
          <a:xfrm>
            <a:off x="-1764173" y="396"/>
            <a:ext cx="11068065" cy="13715794"/>
          </a:xfrm>
          <a:prstGeom prst="rect">
            <a:avLst/>
          </a:prstGeom>
          <a:ln w="12700">
            <a:miter lim="400000"/>
          </a:ln>
        </p:spPr>
      </p:pic>
      <p:sp>
        <p:nvSpPr>
          <p:cNvPr id="76" name="Content Placeholder 8"/>
          <p:cNvSpPr txBox="1"/>
          <p:nvPr/>
        </p:nvSpPr>
        <p:spPr>
          <a:xfrm>
            <a:off x="9938545" y="8124552"/>
            <a:ext cx="13216500" cy="3242592"/>
          </a:xfrm>
          <a:prstGeom prst="rect">
            <a:avLst/>
          </a:prstGeom>
          <a:ln w="12700">
            <a:miter lim="400000"/>
          </a:ln>
          <a:effectLst>
            <a:outerShdw sx="100000" sy="100000" kx="0" ky="0" algn="b" rotWithShape="0" blurRad="38100" dist="50800" dir="13854789">
              <a:srgbClr val="5E5E5E">
                <a:alpha val="89218"/>
              </a:srgbClr>
            </a:outerShdw>
          </a:effectLst>
          <a:extLst>
            <a:ext uri="{C572A759-6A51-4108-AA02-DFA0A04FC94B}">
              <ma14:wrappingTextBoxFlag xmlns:ma14="http://schemas.microsoft.com/office/mac/drawingml/2011/main" val="1"/>
            </a:ext>
          </a:extLst>
        </p:spPr>
        <p:txBody>
          <a:bodyPr lIns="104038" tIns="104038" rIns="104038" bIns="104038" anchor="ctr">
            <a:normAutofit fontScale="100000" lnSpcReduction="0"/>
          </a:bodyPr>
          <a:lstStyle/>
          <a:p>
            <a:pPr algn="ctr" defTabSz="1560575">
              <a:lnSpc>
                <a:spcPct val="120000"/>
              </a:lnSpc>
              <a:defRPr sz="12500">
                <a:solidFill>
                  <a:srgbClr val="294325"/>
                </a:solidFill>
              </a:defRPr>
            </a:pPr>
            <a:r>
              <a:t>彼得後書</a:t>
            </a:r>
            <a:r>
              <a:t> 1:1-8</a:t>
            </a:r>
          </a:p>
        </p:txBody>
      </p:sp>
      <p:sp>
        <p:nvSpPr>
          <p:cNvPr id="77" name="Paul J. Bucknell"/>
          <p:cNvSpPr txBox="1"/>
          <p:nvPr/>
        </p:nvSpPr>
        <p:spPr>
          <a:xfrm>
            <a:off x="17938712" y="12445197"/>
            <a:ext cx="7337598" cy="9842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ctr" defTabSz="1560575">
              <a:lnSpc>
                <a:spcPct val="120000"/>
              </a:lnSpc>
              <a:defRPr spc="448" sz="5000">
                <a:solidFill>
                  <a:srgbClr val="204421"/>
                </a:solidFill>
              </a:defRPr>
            </a:lvl1pPr>
          </a:lstStyle>
          <a:p>
            <a:pPr/>
            <a:r>
              <a:t>包恩富牧師</a:t>
            </a:r>
          </a:p>
        </p:txBody>
      </p:sp>
      <p:sp>
        <p:nvSpPr>
          <p:cNvPr id="78" name="Content Placeholder 8"/>
          <p:cNvSpPr txBox="1"/>
          <p:nvPr/>
        </p:nvSpPr>
        <p:spPr>
          <a:xfrm>
            <a:off x="10034465" y="517931"/>
            <a:ext cx="13327696" cy="4042160"/>
          </a:xfrm>
          <a:prstGeom prst="rect">
            <a:avLst/>
          </a:prstGeom>
          <a:ln w="12700">
            <a:miter lim="400000"/>
          </a:ln>
          <a:effectLst>
            <a:outerShdw sx="100000" sy="100000" kx="0" ky="0" algn="b" rotWithShape="0" blurRad="38100" dist="50800" dir="13854789">
              <a:srgbClr val="5E5E5E">
                <a:alpha val="89218"/>
              </a:srgbClr>
            </a:outerShdw>
          </a:effectLst>
          <a:extLst>
            <a:ext uri="{C572A759-6A51-4108-AA02-DFA0A04FC94B}">
              <ma14:wrappingTextBoxFlag xmlns:ma14="http://schemas.microsoft.com/office/mac/drawingml/2011/main" val="1"/>
            </a:ext>
          </a:extLst>
        </p:spPr>
        <p:txBody>
          <a:bodyPr lIns="104038" tIns="104038" rIns="104038" bIns="104038" anchor="ctr">
            <a:normAutofit fontScale="100000" lnSpcReduction="0"/>
          </a:bodyPr>
          <a:lstStyle>
            <a:lvl1pPr algn="ctr" defTabSz="1560575">
              <a:lnSpc>
                <a:spcPct val="110000"/>
              </a:lnSpc>
              <a:defRPr b="1" sz="16000">
                <a:latin typeface="Times New Roman"/>
                <a:ea typeface="Times New Roman"/>
                <a:cs typeface="Times New Roman"/>
                <a:sym typeface="Times New Roman"/>
              </a:defRPr>
            </a:lvl1pPr>
          </a:lstStyle>
          <a:p>
            <a:pPr/>
            <a:r>
              <a:t>寶貴的信心</a:t>
            </a:r>
          </a:p>
        </p:txBody>
      </p:sp>
      <p:sp>
        <p:nvSpPr>
          <p:cNvPr id="79" name="Shape"/>
          <p:cNvSpPr/>
          <p:nvPr/>
        </p:nvSpPr>
        <p:spPr>
          <a:xfrm>
            <a:off x="14699143" y="6580740"/>
            <a:ext cx="3695304" cy="839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56" y="0"/>
                </a:moveTo>
                <a:cubicBezTo>
                  <a:pt x="5772" y="0"/>
                  <a:pt x="4626" y="4953"/>
                  <a:pt x="3614" y="9324"/>
                </a:cubicBezTo>
                <a:cubicBezTo>
                  <a:pt x="2852" y="12621"/>
                  <a:pt x="2130" y="15738"/>
                  <a:pt x="1413" y="15738"/>
                </a:cubicBezTo>
                <a:cubicBezTo>
                  <a:pt x="1137" y="15738"/>
                  <a:pt x="741" y="14938"/>
                  <a:pt x="654" y="12817"/>
                </a:cubicBezTo>
                <a:cubicBezTo>
                  <a:pt x="634" y="11881"/>
                  <a:pt x="692" y="11474"/>
                  <a:pt x="1053" y="11030"/>
                </a:cubicBezTo>
                <a:cubicBezTo>
                  <a:pt x="1430" y="10566"/>
                  <a:pt x="1531" y="9348"/>
                  <a:pt x="1503" y="8446"/>
                </a:cubicBezTo>
                <a:cubicBezTo>
                  <a:pt x="1463" y="7170"/>
                  <a:pt x="1181" y="6169"/>
                  <a:pt x="863" y="6169"/>
                </a:cubicBezTo>
                <a:cubicBezTo>
                  <a:pt x="363" y="6169"/>
                  <a:pt x="0" y="8592"/>
                  <a:pt x="0" y="11929"/>
                </a:cubicBezTo>
                <a:cubicBezTo>
                  <a:pt x="0" y="14486"/>
                  <a:pt x="257" y="16052"/>
                  <a:pt x="471" y="16912"/>
                </a:cubicBezTo>
                <a:cubicBezTo>
                  <a:pt x="729" y="17949"/>
                  <a:pt x="1072" y="18546"/>
                  <a:pt x="1413" y="18546"/>
                </a:cubicBezTo>
                <a:cubicBezTo>
                  <a:pt x="2125" y="18546"/>
                  <a:pt x="2750" y="16681"/>
                  <a:pt x="3368" y="14237"/>
                </a:cubicBezTo>
                <a:cubicBezTo>
                  <a:pt x="3384" y="14174"/>
                  <a:pt x="3410" y="14214"/>
                  <a:pt x="3412" y="14308"/>
                </a:cubicBezTo>
                <a:cubicBezTo>
                  <a:pt x="3456" y="16099"/>
                  <a:pt x="3669" y="18026"/>
                  <a:pt x="4394" y="18026"/>
                </a:cubicBezTo>
                <a:cubicBezTo>
                  <a:pt x="5111" y="18026"/>
                  <a:pt x="5724" y="15196"/>
                  <a:pt x="5918" y="14196"/>
                </a:cubicBezTo>
                <a:cubicBezTo>
                  <a:pt x="5943" y="14064"/>
                  <a:pt x="5922" y="13861"/>
                  <a:pt x="5883" y="13849"/>
                </a:cubicBezTo>
                <a:cubicBezTo>
                  <a:pt x="5691" y="13784"/>
                  <a:pt x="5288" y="13330"/>
                  <a:pt x="5373" y="10652"/>
                </a:cubicBezTo>
                <a:cubicBezTo>
                  <a:pt x="5454" y="8074"/>
                  <a:pt x="6188" y="3156"/>
                  <a:pt x="7581" y="3156"/>
                </a:cubicBezTo>
                <a:cubicBezTo>
                  <a:pt x="8919" y="3156"/>
                  <a:pt x="9499" y="6750"/>
                  <a:pt x="9664" y="9774"/>
                </a:cubicBezTo>
                <a:cubicBezTo>
                  <a:pt x="9685" y="10241"/>
                  <a:pt x="9695" y="10711"/>
                  <a:pt x="9695" y="11183"/>
                </a:cubicBezTo>
                <a:cubicBezTo>
                  <a:pt x="9695" y="15593"/>
                  <a:pt x="9113" y="18791"/>
                  <a:pt x="8312" y="18791"/>
                </a:cubicBezTo>
                <a:cubicBezTo>
                  <a:pt x="7730" y="18791"/>
                  <a:pt x="7140" y="17459"/>
                  <a:pt x="7140" y="14911"/>
                </a:cubicBezTo>
                <a:cubicBezTo>
                  <a:pt x="7140" y="13735"/>
                  <a:pt x="7330" y="11936"/>
                  <a:pt x="7672" y="11755"/>
                </a:cubicBezTo>
                <a:cubicBezTo>
                  <a:pt x="7889" y="11640"/>
                  <a:pt x="7961" y="11851"/>
                  <a:pt x="7978" y="11918"/>
                </a:cubicBezTo>
                <a:cubicBezTo>
                  <a:pt x="7983" y="11937"/>
                  <a:pt x="7986" y="11957"/>
                  <a:pt x="7990" y="11980"/>
                </a:cubicBezTo>
                <a:cubicBezTo>
                  <a:pt x="7991" y="11989"/>
                  <a:pt x="7993" y="11992"/>
                  <a:pt x="7994" y="12000"/>
                </a:cubicBezTo>
                <a:cubicBezTo>
                  <a:pt x="8016" y="12160"/>
                  <a:pt x="8017" y="12412"/>
                  <a:pt x="8017" y="12521"/>
                </a:cubicBezTo>
                <a:cubicBezTo>
                  <a:pt x="8017" y="12713"/>
                  <a:pt x="7970" y="12945"/>
                  <a:pt x="7878" y="13215"/>
                </a:cubicBezTo>
                <a:lnTo>
                  <a:pt x="7876" y="13226"/>
                </a:lnTo>
                <a:cubicBezTo>
                  <a:pt x="7757" y="13576"/>
                  <a:pt x="7698" y="14183"/>
                  <a:pt x="7725" y="14819"/>
                </a:cubicBezTo>
                <a:cubicBezTo>
                  <a:pt x="7757" y="15576"/>
                  <a:pt x="7902" y="16235"/>
                  <a:pt x="8080" y="16412"/>
                </a:cubicBezTo>
                <a:cubicBezTo>
                  <a:pt x="8253" y="16584"/>
                  <a:pt x="8429" y="16271"/>
                  <a:pt x="8539" y="15605"/>
                </a:cubicBezTo>
                <a:cubicBezTo>
                  <a:pt x="8757" y="14289"/>
                  <a:pt x="8818" y="12094"/>
                  <a:pt x="8518" y="10407"/>
                </a:cubicBezTo>
                <a:cubicBezTo>
                  <a:pt x="8485" y="10190"/>
                  <a:pt x="8445" y="9990"/>
                  <a:pt x="8400" y="9814"/>
                </a:cubicBezTo>
                <a:cubicBezTo>
                  <a:pt x="8210" y="9071"/>
                  <a:pt x="7939" y="8785"/>
                  <a:pt x="7595" y="8967"/>
                </a:cubicBezTo>
                <a:cubicBezTo>
                  <a:pt x="7320" y="9112"/>
                  <a:pt x="7045" y="9798"/>
                  <a:pt x="6841" y="10846"/>
                </a:cubicBezTo>
                <a:cubicBezTo>
                  <a:pt x="6624" y="11964"/>
                  <a:pt x="6505" y="13407"/>
                  <a:pt x="6505" y="14911"/>
                </a:cubicBezTo>
                <a:cubicBezTo>
                  <a:pt x="6505" y="16632"/>
                  <a:pt x="6676" y="18317"/>
                  <a:pt x="6978" y="19537"/>
                </a:cubicBezTo>
                <a:cubicBezTo>
                  <a:pt x="7210" y="20476"/>
                  <a:pt x="7630" y="21600"/>
                  <a:pt x="8312" y="21600"/>
                </a:cubicBezTo>
                <a:cubicBezTo>
                  <a:pt x="8875" y="21600"/>
                  <a:pt x="9393" y="20529"/>
                  <a:pt x="9767" y="18587"/>
                </a:cubicBezTo>
                <a:cubicBezTo>
                  <a:pt x="10132" y="16683"/>
                  <a:pt x="10333" y="14055"/>
                  <a:pt x="10333" y="11183"/>
                </a:cubicBezTo>
                <a:cubicBezTo>
                  <a:pt x="10333" y="8317"/>
                  <a:pt x="10052" y="5504"/>
                  <a:pt x="9562" y="3472"/>
                </a:cubicBezTo>
                <a:cubicBezTo>
                  <a:pt x="9180" y="1886"/>
                  <a:pt x="8487" y="0"/>
                  <a:pt x="7356" y="0"/>
                </a:cubicBezTo>
                <a:close/>
                <a:moveTo>
                  <a:pt x="14244" y="0"/>
                </a:moveTo>
                <a:cubicBezTo>
                  <a:pt x="13113" y="0"/>
                  <a:pt x="12420" y="1886"/>
                  <a:pt x="12038" y="3472"/>
                </a:cubicBezTo>
                <a:cubicBezTo>
                  <a:pt x="11548" y="5504"/>
                  <a:pt x="11267" y="8317"/>
                  <a:pt x="11267" y="11183"/>
                </a:cubicBezTo>
                <a:cubicBezTo>
                  <a:pt x="11267" y="14055"/>
                  <a:pt x="11468" y="16683"/>
                  <a:pt x="11833" y="18587"/>
                </a:cubicBezTo>
                <a:cubicBezTo>
                  <a:pt x="12207" y="20529"/>
                  <a:pt x="12725" y="21600"/>
                  <a:pt x="13288" y="21600"/>
                </a:cubicBezTo>
                <a:cubicBezTo>
                  <a:pt x="13970" y="21600"/>
                  <a:pt x="14390" y="20476"/>
                  <a:pt x="14622" y="19537"/>
                </a:cubicBezTo>
                <a:cubicBezTo>
                  <a:pt x="14924" y="18317"/>
                  <a:pt x="15095" y="16632"/>
                  <a:pt x="15095" y="14911"/>
                </a:cubicBezTo>
                <a:cubicBezTo>
                  <a:pt x="15095" y="13407"/>
                  <a:pt x="14976" y="11964"/>
                  <a:pt x="14759" y="10846"/>
                </a:cubicBezTo>
                <a:cubicBezTo>
                  <a:pt x="14555" y="9798"/>
                  <a:pt x="14280" y="9112"/>
                  <a:pt x="14005" y="8967"/>
                </a:cubicBezTo>
                <a:cubicBezTo>
                  <a:pt x="13661" y="8785"/>
                  <a:pt x="13391" y="9071"/>
                  <a:pt x="13200" y="9814"/>
                </a:cubicBezTo>
                <a:cubicBezTo>
                  <a:pt x="13155" y="9990"/>
                  <a:pt x="13115" y="10190"/>
                  <a:pt x="13082" y="10407"/>
                </a:cubicBezTo>
                <a:cubicBezTo>
                  <a:pt x="12782" y="12094"/>
                  <a:pt x="12843" y="14289"/>
                  <a:pt x="13061" y="15605"/>
                </a:cubicBezTo>
                <a:cubicBezTo>
                  <a:pt x="13171" y="16271"/>
                  <a:pt x="13347" y="16584"/>
                  <a:pt x="13520" y="16412"/>
                </a:cubicBezTo>
                <a:cubicBezTo>
                  <a:pt x="13698" y="16235"/>
                  <a:pt x="13843" y="15576"/>
                  <a:pt x="13875" y="14819"/>
                </a:cubicBezTo>
                <a:cubicBezTo>
                  <a:pt x="13902" y="14183"/>
                  <a:pt x="13843" y="13576"/>
                  <a:pt x="13724" y="13226"/>
                </a:cubicBezTo>
                <a:lnTo>
                  <a:pt x="13722" y="13215"/>
                </a:lnTo>
                <a:cubicBezTo>
                  <a:pt x="13630" y="12945"/>
                  <a:pt x="13583" y="12713"/>
                  <a:pt x="13583" y="12521"/>
                </a:cubicBezTo>
                <a:cubicBezTo>
                  <a:pt x="13583" y="12412"/>
                  <a:pt x="13584" y="12160"/>
                  <a:pt x="13606" y="12000"/>
                </a:cubicBezTo>
                <a:cubicBezTo>
                  <a:pt x="13607" y="11992"/>
                  <a:pt x="13609" y="11989"/>
                  <a:pt x="13610" y="11980"/>
                </a:cubicBezTo>
                <a:cubicBezTo>
                  <a:pt x="13614" y="11957"/>
                  <a:pt x="13617" y="11937"/>
                  <a:pt x="13622" y="11918"/>
                </a:cubicBezTo>
                <a:cubicBezTo>
                  <a:pt x="13639" y="11851"/>
                  <a:pt x="13711" y="11640"/>
                  <a:pt x="13928" y="11755"/>
                </a:cubicBezTo>
                <a:cubicBezTo>
                  <a:pt x="14270" y="11936"/>
                  <a:pt x="14460" y="13735"/>
                  <a:pt x="14460" y="14911"/>
                </a:cubicBezTo>
                <a:cubicBezTo>
                  <a:pt x="14460" y="17459"/>
                  <a:pt x="13870" y="18791"/>
                  <a:pt x="13288" y="18791"/>
                </a:cubicBezTo>
                <a:cubicBezTo>
                  <a:pt x="12487" y="18791"/>
                  <a:pt x="11905" y="15593"/>
                  <a:pt x="11905" y="11183"/>
                </a:cubicBezTo>
                <a:cubicBezTo>
                  <a:pt x="11905" y="10711"/>
                  <a:pt x="11915" y="10241"/>
                  <a:pt x="11936" y="9774"/>
                </a:cubicBezTo>
                <a:cubicBezTo>
                  <a:pt x="12101" y="6750"/>
                  <a:pt x="12681" y="3156"/>
                  <a:pt x="14019" y="3156"/>
                </a:cubicBezTo>
                <a:cubicBezTo>
                  <a:pt x="15412" y="3156"/>
                  <a:pt x="16146" y="8074"/>
                  <a:pt x="16227" y="10652"/>
                </a:cubicBezTo>
                <a:cubicBezTo>
                  <a:pt x="16312" y="13330"/>
                  <a:pt x="15909" y="13784"/>
                  <a:pt x="15717" y="13849"/>
                </a:cubicBezTo>
                <a:cubicBezTo>
                  <a:pt x="15678" y="13861"/>
                  <a:pt x="15657" y="14064"/>
                  <a:pt x="15682" y="14196"/>
                </a:cubicBezTo>
                <a:cubicBezTo>
                  <a:pt x="15876" y="15196"/>
                  <a:pt x="16489" y="18026"/>
                  <a:pt x="17206" y="18026"/>
                </a:cubicBezTo>
                <a:cubicBezTo>
                  <a:pt x="17931" y="18026"/>
                  <a:pt x="18146" y="16099"/>
                  <a:pt x="18190" y="14308"/>
                </a:cubicBezTo>
                <a:cubicBezTo>
                  <a:pt x="18192" y="14214"/>
                  <a:pt x="18216" y="14174"/>
                  <a:pt x="18232" y="14237"/>
                </a:cubicBezTo>
                <a:cubicBezTo>
                  <a:pt x="18850" y="16681"/>
                  <a:pt x="19475" y="18546"/>
                  <a:pt x="20187" y="18546"/>
                </a:cubicBezTo>
                <a:cubicBezTo>
                  <a:pt x="20528" y="18546"/>
                  <a:pt x="20871" y="17949"/>
                  <a:pt x="21129" y="16912"/>
                </a:cubicBezTo>
                <a:cubicBezTo>
                  <a:pt x="21343" y="16052"/>
                  <a:pt x="21600" y="14486"/>
                  <a:pt x="21600" y="11929"/>
                </a:cubicBezTo>
                <a:cubicBezTo>
                  <a:pt x="21600" y="8592"/>
                  <a:pt x="21237" y="6169"/>
                  <a:pt x="20737" y="6169"/>
                </a:cubicBezTo>
                <a:cubicBezTo>
                  <a:pt x="20419" y="6169"/>
                  <a:pt x="20137" y="7170"/>
                  <a:pt x="20097" y="8446"/>
                </a:cubicBezTo>
                <a:cubicBezTo>
                  <a:pt x="20069" y="9348"/>
                  <a:pt x="20170" y="10566"/>
                  <a:pt x="20547" y="11030"/>
                </a:cubicBezTo>
                <a:cubicBezTo>
                  <a:pt x="20908" y="11474"/>
                  <a:pt x="20966" y="11881"/>
                  <a:pt x="20946" y="12817"/>
                </a:cubicBezTo>
                <a:cubicBezTo>
                  <a:pt x="20859" y="14938"/>
                  <a:pt x="20463" y="15738"/>
                  <a:pt x="20187" y="15738"/>
                </a:cubicBezTo>
                <a:cubicBezTo>
                  <a:pt x="19470" y="15738"/>
                  <a:pt x="18748" y="12621"/>
                  <a:pt x="17986" y="9324"/>
                </a:cubicBezTo>
                <a:cubicBezTo>
                  <a:pt x="16974" y="4953"/>
                  <a:pt x="15828" y="0"/>
                  <a:pt x="14244" y="0"/>
                </a:cubicBezTo>
                <a:close/>
                <a:moveTo>
                  <a:pt x="5189" y="6424"/>
                </a:moveTo>
                <a:cubicBezTo>
                  <a:pt x="5204" y="6369"/>
                  <a:pt x="5226" y="6446"/>
                  <a:pt x="5215" y="6516"/>
                </a:cubicBezTo>
                <a:cubicBezTo>
                  <a:pt x="4767" y="9322"/>
                  <a:pt x="4632" y="12225"/>
                  <a:pt x="5027" y="14196"/>
                </a:cubicBezTo>
                <a:cubicBezTo>
                  <a:pt x="5042" y="14272"/>
                  <a:pt x="5040" y="14385"/>
                  <a:pt x="5022" y="14451"/>
                </a:cubicBezTo>
                <a:cubicBezTo>
                  <a:pt x="4944" y="14750"/>
                  <a:pt x="4724" y="15483"/>
                  <a:pt x="4433" y="15483"/>
                </a:cubicBezTo>
                <a:cubicBezTo>
                  <a:pt x="4069" y="15483"/>
                  <a:pt x="3937" y="14566"/>
                  <a:pt x="4020" y="12837"/>
                </a:cubicBezTo>
                <a:cubicBezTo>
                  <a:pt x="4127" y="10623"/>
                  <a:pt x="4566" y="8714"/>
                  <a:pt x="5189" y="6424"/>
                </a:cubicBezTo>
                <a:close/>
                <a:moveTo>
                  <a:pt x="16411" y="6424"/>
                </a:moveTo>
                <a:cubicBezTo>
                  <a:pt x="17034" y="8714"/>
                  <a:pt x="17473" y="10623"/>
                  <a:pt x="17580" y="12837"/>
                </a:cubicBezTo>
                <a:cubicBezTo>
                  <a:pt x="17663" y="14566"/>
                  <a:pt x="17531" y="15483"/>
                  <a:pt x="17167" y="15483"/>
                </a:cubicBezTo>
                <a:cubicBezTo>
                  <a:pt x="16876" y="15483"/>
                  <a:pt x="16656" y="14750"/>
                  <a:pt x="16578" y="14451"/>
                </a:cubicBezTo>
                <a:cubicBezTo>
                  <a:pt x="16560" y="14385"/>
                  <a:pt x="16558" y="14272"/>
                  <a:pt x="16573" y="14196"/>
                </a:cubicBezTo>
                <a:cubicBezTo>
                  <a:pt x="16968" y="12225"/>
                  <a:pt x="16835" y="9322"/>
                  <a:pt x="16387" y="6516"/>
                </a:cubicBezTo>
                <a:cubicBezTo>
                  <a:pt x="16376" y="6446"/>
                  <a:pt x="16396" y="6369"/>
                  <a:pt x="16411" y="6424"/>
                </a:cubicBezTo>
                <a:close/>
              </a:path>
            </a:pathLst>
          </a:custGeom>
          <a:solidFill>
            <a:srgbClr val="294325"/>
          </a:solidFill>
          <a:ln w="12700">
            <a:miter lim="400000"/>
          </a:ln>
        </p:spPr>
        <p:txBody>
          <a:bodyPr lIns="47625" tIns="47625" rIns="47625" bIns="47625" anchor="ctr"/>
          <a:lstStyle/>
          <a:p>
            <a:pPr algn="ctr" defTabSz="821530">
              <a:lnSpc>
                <a:spcPct val="100000"/>
              </a:lnSpc>
              <a:spcBef>
                <a:spcPts val="0"/>
              </a:spcBef>
              <a:defRPr sz="2800">
                <a:solidFill>
                  <a:srgbClr val="FFFFFF"/>
                </a:solidFil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Rectangle"/>
          <p:cNvSpPr/>
          <p:nvPr/>
        </p:nvSpPr>
        <p:spPr>
          <a:xfrm>
            <a:off x="12380890" y="1500947"/>
            <a:ext cx="11428925" cy="11176231"/>
          </a:xfrm>
          <a:prstGeom prst="rect">
            <a:avLst/>
          </a:prstGeom>
          <a:solidFill>
            <a:srgbClr val="C4CEC4"/>
          </a:solidFill>
          <a:ln w="25400">
            <a:solidFill>
              <a:srgbClr val="A7A7A7"/>
            </a:solidFill>
          </a:ln>
          <a:effectLst>
            <a:outerShdw sx="100000" sy="100000" kx="0" ky="0" algn="b" rotWithShape="0" blurRad="50800" dist="279629" dir="3080947">
              <a:srgbClr val="5E5E5E">
                <a:alpha val="46327"/>
              </a:srgbClr>
            </a:outerShdw>
          </a:effectLst>
        </p:spPr>
        <p:txBody>
          <a:bodyPr lIns="47625" tIns="47625" rIns="47625" bIns="47625" anchor="ctr"/>
          <a:lstStyle/>
          <a:p>
            <a:pPr defTabSz="2438400">
              <a:lnSpc>
                <a:spcPct val="100000"/>
              </a:lnSpc>
              <a:spcBef>
                <a:spcPts val="1600"/>
              </a:spcBef>
              <a:defRPr sz="5400">
                <a:latin typeface="+mn-lt"/>
                <a:ea typeface="+mn-ea"/>
                <a:cs typeface="+mn-cs"/>
                <a:sym typeface="PingFang TC Regular"/>
              </a:defRPr>
            </a:pPr>
          </a:p>
        </p:txBody>
      </p:sp>
      <p:sp>
        <p:nvSpPr>
          <p:cNvPr id="144" name="The One Condition (2 Peter 1:3)"/>
          <p:cNvSpPr txBox="1"/>
          <p:nvPr/>
        </p:nvSpPr>
        <p:spPr>
          <a:xfrm>
            <a:off x="3699467" y="180147"/>
            <a:ext cx="8419543"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寶貴的應許 (彼後 1:4)</a:t>
            </a:r>
          </a:p>
        </p:txBody>
      </p:sp>
      <p:sp>
        <p:nvSpPr>
          <p:cNvPr id="145" name="“Seeing that His divine power has granted to us everything pertaining to life and godliness, through the true knowledge of Him who called us by His own glory and excellence” (2 Pet 1:3)."/>
          <p:cNvSpPr txBox="1"/>
          <p:nvPr/>
        </p:nvSpPr>
        <p:spPr>
          <a:xfrm>
            <a:off x="3402721" y="2155227"/>
            <a:ext cx="8668084" cy="5176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10000"/>
              </a:lnSpc>
              <a:spcBef>
                <a:spcPts val="0"/>
              </a:spcBef>
              <a:defRPr sz="5300">
                <a:latin typeface="+mn-lt"/>
                <a:ea typeface="+mn-ea"/>
                <a:cs typeface="+mn-cs"/>
                <a:sym typeface="PingFang TC Regular"/>
              </a:defRPr>
            </a:lvl1pPr>
          </a:lstStyle>
          <a:p>
            <a:pPr/>
            <a:r>
              <a:t>「因此，他已把又寶貴又極大的應許賜給我們，使我們既脫離世上從情慾來的敗壞，就得分享上帝的本性。」 (彼後 1:4)。</a:t>
            </a:r>
          </a:p>
        </p:txBody>
      </p:sp>
      <p:sp>
        <p:nvSpPr>
          <p:cNvPr id="146" name="Doctrine is not the same as faith…"/>
          <p:cNvSpPr txBox="1"/>
          <p:nvPr/>
        </p:nvSpPr>
        <p:spPr>
          <a:xfrm>
            <a:off x="12781478" y="1973617"/>
            <a:ext cx="10297565" cy="9980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44500" defTabSz="2438400">
              <a:lnSpc>
                <a:spcPct val="100000"/>
              </a:lnSpc>
              <a:spcBef>
                <a:spcPts val="2500"/>
              </a:spcBef>
              <a:buClr>
                <a:srgbClr val="000000"/>
              </a:buClr>
              <a:buSzPct val="100000"/>
              <a:buFont typeface="PingFang TC Regular"/>
              <a:buChar char="‧"/>
              <a:defRPr sz="4900">
                <a:ln w="12788" cap="flat">
                  <a:solidFill>
                    <a:srgbClr val="000000"/>
                  </a:solidFill>
                  <a:prstDash val="solid"/>
                  <a:miter lim="400000"/>
                </a:ln>
                <a:latin typeface="PingFang TC Light"/>
                <a:ea typeface="PingFang TC Light"/>
                <a:cs typeface="PingFang TC Light"/>
                <a:sym typeface="PingFang TC Light"/>
              </a:defRPr>
            </a:pPr>
            <a:r>
              <a:t>真正的信心，是生命改變的根源。</a:t>
            </a:r>
          </a:p>
          <a:p>
            <a:pPr marL="457200" indent="-444500" defTabSz="2438400">
              <a:lnSpc>
                <a:spcPct val="100000"/>
              </a:lnSpc>
              <a:spcBef>
                <a:spcPts val="2500"/>
              </a:spcBef>
              <a:buClr>
                <a:srgbClr val="000000"/>
              </a:buClr>
              <a:buSzPct val="100000"/>
              <a:buFont typeface="PingFang TC Regular"/>
              <a:buChar char="‧"/>
              <a:defRPr sz="4900">
                <a:ln w="12788" cap="flat">
                  <a:solidFill>
                    <a:srgbClr val="000000"/>
                  </a:solidFill>
                  <a:prstDash val="solid"/>
                  <a:miter lim="400000"/>
                </a:ln>
                <a:latin typeface="PingFang TC Light"/>
                <a:ea typeface="PingFang TC Light"/>
                <a:cs typeface="PingFang TC Light"/>
                <a:sym typeface="PingFang TC Light"/>
              </a:defRPr>
            </a:pPr>
            <a:r>
              <a:t>拯救的信心帶來稱義；成長的信心帶來成聖。</a:t>
            </a:r>
          </a:p>
          <a:p>
            <a:pPr marL="457200" indent="-444500" defTabSz="2438400">
              <a:lnSpc>
                <a:spcPct val="100000"/>
              </a:lnSpc>
              <a:spcBef>
                <a:spcPts val="2500"/>
              </a:spcBef>
              <a:buClr>
                <a:srgbClr val="000000"/>
              </a:buClr>
              <a:buSzPct val="100000"/>
              <a:buFont typeface="PingFang TC Regular"/>
              <a:buChar char="‧"/>
              <a:defRPr sz="4900">
                <a:ln w="12788" cap="flat">
                  <a:solidFill>
                    <a:srgbClr val="000000"/>
                  </a:solidFill>
                  <a:prstDash val="solid"/>
                  <a:miter lim="400000"/>
                </a:ln>
                <a:latin typeface="PingFang TC Light"/>
                <a:ea typeface="PingFang TC Light"/>
                <a:cs typeface="PingFang TC Light"/>
                <a:sym typeface="PingFang TC Light"/>
              </a:defRPr>
            </a:pPr>
            <a:r>
              <a:t>又寶貴又極大的應許</a:t>
            </a:r>
          </a:p>
          <a:p>
            <a:pPr marL="457200" indent="-444500" defTabSz="2438400">
              <a:lnSpc>
                <a:spcPct val="100000"/>
              </a:lnSpc>
              <a:spcBef>
                <a:spcPts val="2500"/>
              </a:spcBef>
              <a:buClr>
                <a:srgbClr val="000000"/>
              </a:buClr>
              <a:buSzPct val="100000"/>
              <a:buFont typeface="PingFang TC Regular"/>
              <a:buChar char="‧"/>
              <a:defRPr sz="4900">
                <a:ln w="12788" cap="flat">
                  <a:solidFill>
                    <a:srgbClr val="000000"/>
                  </a:solidFill>
                  <a:prstDash val="solid"/>
                  <a:miter lim="400000"/>
                </a:ln>
                <a:latin typeface="PingFang TC Light"/>
                <a:ea typeface="PingFang TC Light"/>
                <a:cs typeface="PingFang TC Light"/>
                <a:sym typeface="PingFang TC Light"/>
              </a:defRPr>
            </a:pPr>
            <a:r>
              <a:t>已經賜給我們，並且仍然有效。</a:t>
            </a:r>
            <a:br/>
            <a:r>
              <a:t>(</a:t>
            </a:r>
            <a:r>
              <a:rPr>
                <a:solidFill>
                  <a:srgbClr val="A7A7A7"/>
                </a:solidFill>
              </a:rPr>
              <a:t>希臘文的完成式</a:t>
            </a:r>
            <a:r>
              <a:t>)</a:t>
            </a:r>
          </a:p>
          <a:p>
            <a:pPr marL="457200" indent="-444500" defTabSz="2438400">
              <a:lnSpc>
                <a:spcPct val="100000"/>
              </a:lnSpc>
              <a:spcBef>
                <a:spcPts val="2500"/>
              </a:spcBef>
              <a:buClr>
                <a:srgbClr val="000000"/>
              </a:buClr>
              <a:buSzPct val="100000"/>
              <a:buFont typeface="PingFang TC Regular"/>
              <a:buChar char="‧"/>
              <a:defRPr sz="4900">
                <a:ln w="12788" cap="flat">
                  <a:solidFill>
                    <a:srgbClr val="000000"/>
                  </a:solidFill>
                  <a:prstDash val="solid"/>
                  <a:miter lim="400000"/>
                </a:ln>
                <a:latin typeface="PingFang TC Light"/>
                <a:ea typeface="PingFang TC Light"/>
                <a:cs typeface="PingFang TC Light"/>
                <a:sym typeface="PingFang TC Light"/>
              </a:defRPr>
            </a:pPr>
            <a:r>
              <a:t>兩個結果: </a:t>
            </a:r>
          </a:p>
          <a:p>
            <a:pPr marL="825500" indent="-228599" defTabSz="584200">
              <a:lnSpc>
                <a:spcPct val="110000"/>
              </a:lnSpc>
              <a:spcBef>
                <a:spcPts val="2500"/>
              </a:spcBef>
              <a:buSzPct val="83000"/>
              <a:buChar char="➡"/>
              <a:defRPr sz="4900">
                <a:latin typeface="PingFang TC Light"/>
                <a:ea typeface="PingFang TC Light"/>
                <a:cs typeface="PingFang TC Light"/>
                <a:sym typeface="PingFang TC Light"/>
              </a:defRPr>
            </a:pPr>
            <a:r>
              <a:t>脫離世上的敗壞</a:t>
            </a:r>
          </a:p>
          <a:p>
            <a:pPr marL="825500" indent="-228599" defTabSz="584200">
              <a:lnSpc>
                <a:spcPct val="110000"/>
              </a:lnSpc>
              <a:spcBef>
                <a:spcPts val="2500"/>
              </a:spcBef>
              <a:buSzPct val="83000"/>
              <a:buChar char="➡"/>
              <a:defRPr sz="4900">
                <a:latin typeface="PingFang TC Light"/>
                <a:ea typeface="PingFang TC Light"/>
                <a:cs typeface="PingFang TC Light"/>
                <a:sym typeface="PingFang TC Light"/>
              </a:defRPr>
            </a:pPr>
            <a:r>
              <a:t>有分於上帝的性情</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45"/>
                                        </p:tgtEl>
                                        <p:attrNameLst>
                                          <p:attrName>style.visibility</p:attrName>
                                        </p:attrNameLst>
                                      </p:cBhvr>
                                      <p:to>
                                        <p:strVal val="visible"/>
                                      </p:to>
                                    </p:set>
                                    <p:anim calcmode="lin" valueType="num">
                                      <p:cBhvr>
                                        <p:cTn id="7" dur="1000" fill="hold"/>
                                        <p:tgtEl>
                                          <p:spTgt spid="145"/>
                                        </p:tgtEl>
                                        <p:attrNameLst>
                                          <p:attrName>ppt_x</p:attrName>
                                        </p:attrNameLst>
                                      </p:cBhvr>
                                      <p:tavLst>
                                        <p:tav tm="0">
                                          <p:val>
                                            <p:strVal val="0-#ppt_w/2"/>
                                          </p:val>
                                        </p:tav>
                                        <p:tav tm="100000">
                                          <p:val>
                                            <p:strVal val="#ppt_x"/>
                                          </p:val>
                                        </p:tav>
                                      </p:tavLst>
                                    </p:anim>
                                    <p:anim calcmode="lin" valueType="num">
                                      <p:cBhvr>
                                        <p:cTn id="8" dur="10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143"/>
                                        </p:tgtEl>
                                        <p:attrNameLst>
                                          <p:attrName>style.visibility</p:attrName>
                                        </p:attrNameLst>
                                      </p:cBhvr>
                                      <p:to>
                                        <p:strVal val="visible"/>
                                      </p:to>
                                    </p:set>
                                    <p:animEffect filter="dissolve" transition="in">
                                      <p:cBhvr>
                                        <p:cTn id="13" dur="1500"/>
                                        <p:tgtEl>
                                          <p:spTgt spid="143"/>
                                        </p:tgtEl>
                                      </p:cBhvr>
                                    </p:animEffect>
                                  </p:childTnLst>
                                </p:cTn>
                              </p:par>
                            </p:childTnLst>
                          </p:cTn>
                        </p:par>
                        <p:par>
                          <p:cTn id="14" fill="hold">
                            <p:stCondLst>
                              <p:cond delay="1500"/>
                            </p:stCondLst>
                            <p:childTnLst>
                              <p:par>
                                <p:cTn id="15" presetClass="entr" nodeType="afterEffect" presetSubtype="1" presetID="22" grpId="3" fill="hold">
                                  <p:stCondLst>
                                    <p:cond delay="0"/>
                                  </p:stCondLst>
                                  <p:iterate type="el" backwards="0">
                                    <p:tmAbs val="0"/>
                                  </p:iterate>
                                  <p:childTnLst>
                                    <p:set>
                                      <p:cBhvr>
                                        <p:cTn id="16" fill="hold"/>
                                        <p:tgtEl>
                                          <p:spTgt spid="146">
                                            <p:bg/>
                                          </p:spTgt>
                                        </p:tgtEl>
                                        <p:attrNameLst>
                                          <p:attrName>style.visibility</p:attrName>
                                        </p:attrNameLst>
                                      </p:cBhvr>
                                      <p:to>
                                        <p:strVal val="visible"/>
                                      </p:to>
                                    </p:set>
                                    <p:animEffect filter="wipe(up)" transition="in">
                                      <p:cBhvr>
                                        <p:cTn id="17" dur="1000"/>
                                        <p:tgtEl>
                                          <p:spTgt spid="146">
                                            <p:bg/>
                                          </p:spTgt>
                                        </p:tgtEl>
                                      </p:cBhvr>
                                    </p:animEffect>
                                  </p:childTnLst>
                                </p:cTn>
                              </p:par>
                              <p:par>
                                <p:cTn id="18" presetClass="entr" nodeType="withEffect" presetSubtype="1" presetID="22" grpId="3" fill="hold">
                                  <p:stCondLst>
                                    <p:cond delay="0"/>
                                  </p:stCondLst>
                                  <p:iterate type="el" backwards="0">
                                    <p:tmAbs val="0"/>
                                  </p:iterate>
                                  <p:childTnLst>
                                    <p:set>
                                      <p:cBhvr>
                                        <p:cTn id="19" fill="hold"/>
                                        <p:tgtEl>
                                          <p:spTgt spid="146">
                                            <p:txEl>
                                              <p:pRg st="0" end="0"/>
                                            </p:txEl>
                                          </p:spTgt>
                                        </p:tgtEl>
                                        <p:attrNameLst>
                                          <p:attrName>style.visibility</p:attrName>
                                        </p:attrNameLst>
                                      </p:cBhvr>
                                      <p:to>
                                        <p:strVal val="visible"/>
                                      </p:to>
                                    </p:set>
                                    <p:animEffect filter="wipe(up)" transition="in">
                                      <p:cBhvr>
                                        <p:cTn id="20" dur="1000"/>
                                        <p:tgtEl>
                                          <p:spTgt spid="146">
                                            <p:txEl>
                                              <p:pRg st="0" end="0"/>
                                            </p:txEl>
                                          </p:spTgt>
                                        </p:tgtEl>
                                      </p:cBhvr>
                                    </p:animEffect>
                                  </p:childTnLst>
                                </p:cTn>
                              </p:par>
                            </p:childTnLst>
                          </p:cTn>
                        </p:par>
                        <p:par>
                          <p:cTn id="21" fill="hold">
                            <p:stCondLst>
                              <p:cond delay="2500"/>
                            </p:stCondLst>
                            <p:childTnLst>
                              <p:par>
                                <p:cTn id="22" presetClass="entr" nodeType="afterEffect" presetSubtype="1" presetID="22" grpId="3" fill="hold">
                                  <p:stCondLst>
                                    <p:cond delay="0"/>
                                  </p:stCondLst>
                                  <p:iterate type="el" backwards="0">
                                    <p:tmAbs val="0"/>
                                  </p:iterate>
                                  <p:childTnLst>
                                    <p:set>
                                      <p:cBhvr>
                                        <p:cTn id="23" fill="hold"/>
                                        <p:tgtEl>
                                          <p:spTgt spid="146">
                                            <p:txEl>
                                              <p:pRg st="1" end="1"/>
                                            </p:txEl>
                                          </p:spTgt>
                                        </p:tgtEl>
                                        <p:attrNameLst>
                                          <p:attrName>style.visibility</p:attrName>
                                        </p:attrNameLst>
                                      </p:cBhvr>
                                      <p:to>
                                        <p:strVal val="visible"/>
                                      </p:to>
                                    </p:set>
                                    <p:animEffect filter="wipe(up)" transition="in">
                                      <p:cBhvr>
                                        <p:cTn id="24" dur="1000"/>
                                        <p:tgtEl>
                                          <p:spTgt spid="14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2" grpId="3" fill="hold">
                                  <p:stCondLst>
                                    <p:cond delay="0"/>
                                  </p:stCondLst>
                                  <p:iterate type="el" backwards="0">
                                    <p:tmAbs val="0"/>
                                  </p:iterate>
                                  <p:childTnLst>
                                    <p:set>
                                      <p:cBhvr>
                                        <p:cTn id="28" fill="hold"/>
                                        <p:tgtEl>
                                          <p:spTgt spid="146">
                                            <p:txEl>
                                              <p:pRg st="2" end="2"/>
                                            </p:txEl>
                                          </p:spTgt>
                                        </p:tgtEl>
                                        <p:attrNameLst>
                                          <p:attrName>style.visibility</p:attrName>
                                        </p:attrNameLst>
                                      </p:cBhvr>
                                      <p:to>
                                        <p:strVal val="visible"/>
                                      </p:to>
                                    </p:set>
                                    <p:animEffect filter="wipe(up)" transition="in">
                                      <p:cBhvr>
                                        <p:cTn id="29" dur="1000"/>
                                        <p:tgtEl>
                                          <p:spTgt spid="14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1" presetID="22" grpId="3" fill="hold">
                                  <p:stCondLst>
                                    <p:cond delay="0"/>
                                  </p:stCondLst>
                                  <p:iterate type="el" backwards="0">
                                    <p:tmAbs val="0"/>
                                  </p:iterate>
                                  <p:childTnLst>
                                    <p:set>
                                      <p:cBhvr>
                                        <p:cTn id="33" fill="hold"/>
                                        <p:tgtEl>
                                          <p:spTgt spid="146">
                                            <p:txEl>
                                              <p:pRg st="3" end="3"/>
                                            </p:txEl>
                                          </p:spTgt>
                                        </p:tgtEl>
                                        <p:attrNameLst>
                                          <p:attrName>style.visibility</p:attrName>
                                        </p:attrNameLst>
                                      </p:cBhvr>
                                      <p:to>
                                        <p:strVal val="visible"/>
                                      </p:to>
                                    </p:set>
                                    <p:animEffect filter="wipe(up)" transition="in">
                                      <p:cBhvr>
                                        <p:cTn id="34" dur="1000"/>
                                        <p:tgtEl>
                                          <p:spTgt spid="14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 presetID="22" grpId="3" fill="hold">
                                  <p:stCondLst>
                                    <p:cond delay="0"/>
                                  </p:stCondLst>
                                  <p:iterate type="el" backwards="0">
                                    <p:tmAbs val="0"/>
                                  </p:iterate>
                                  <p:childTnLst>
                                    <p:set>
                                      <p:cBhvr>
                                        <p:cTn id="38" fill="hold"/>
                                        <p:tgtEl>
                                          <p:spTgt spid="146">
                                            <p:txEl>
                                              <p:pRg st="4" end="4"/>
                                            </p:txEl>
                                          </p:spTgt>
                                        </p:tgtEl>
                                        <p:attrNameLst>
                                          <p:attrName>style.visibility</p:attrName>
                                        </p:attrNameLst>
                                      </p:cBhvr>
                                      <p:to>
                                        <p:strVal val="visible"/>
                                      </p:to>
                                    </p:set>
                                    <p:animEffect filter="wipe(up)" transition="in">
                                      <p:cBhvr>
                                        <p:cTn id="39" dur="1000"/>
                                        <p:tgtEl>
                                          <p:spTgt spid="146">
                                            <p:txEl>
                                              <p:pRg st="4" end="4"/>
                                            </p:txEl>
                                          </p:spTgt>
                                        </p:tgtEl>
                                      </p:cBhvr>
                                    </p:animEffect>
                                  </p:childTnLst>
                                </p:cTn>
                              </p:par>
                            </p:childTnLst>
                          </p:cTn>
                        </p:par>
                        <p:par>
                          <p:cTn id="40" fill="hold">
                            <p:stCondLst>
                              <p:cond delay="1000"/>
                            </p:stCondLst>
                            <p:childTnLst>
                              <p:par>
                                <p:cTn id="41" presetClass="entr" nodeType="afterEffect" presetSubtype="1" presetID="22" grpId="3" fill="hold">
                                  <p:stCondLst>
                                    <p:cond delay="0"/>
                                  </p:stCondLst>
                                  <p:iterate type="el" backwards="0">
                                    <p:tmAbs val="0"/>
                                  </p:iterate>
                                  <p:childTnLst>
                                    <p:set>
                                      <p:cBhvr>
                                        <p:cTn id="42" fill="hold"/>
                                        <p:tgtEl>
                                          <p:spTgt spid="146">
                                            <p:txEl>
                                              <p:pRg st="5" end="5"/>
                                            </p:txEl>
                                          </p:spTgt>
                                        </p:tgtEl>
                                        <p:attrNameLst>
                                          <p:attrName>style.visibility</p:attrName>
                                        </p:attrNameLst>
                                      </p:cBhvr>
                                      <p:to>
                                        <p:strVal val="visible"/>
                                      </p:to>
                                    </p:set>
                                    <p:animEffect filter="wipe(up)" transition="in">
                                      <p:cBhvr>
                                        <p:cTn id="43" dur="1000"/>
                                        <p:tgtEl>
                                          <p:spTgt spid="146">
                                            <p:txEl>
                                              <p:pRg st="5" end="5"/>
                                            </p:txEl>
                                          </p:spTgt>
                                        </p:tgtEl>
                                      </p:cBhvr>
                                    </p:animEffect>
                                  </p:childTnLst>
                                </p:cTn>
                              </p:par>
                            </p:childTnLst>
                          </p:cTn>
                        </p:par>
                        <p:par>
                          <p:cTn id="44" fill="hold">
                            <p:stCondLst>
                              <p:cond delay="2000"/>
                            </p:stCondLst>
                            <p:childTnLst>
                              <p:par>
                                <p:cTn id="45" presetClass="entr" nodeType="afterEffect" presetSubtype="1" presetID="22" grpId="3" fill="hold">
                                  <p:stCondLst>
                                    <p:cond delay="0"/>
                                  </p:stCondLst>
                                  <p:iterate type="el" backwards="0">
                                    <p:tmAbs val="0"/>
                                  </p:iterate>
                                  <p:childTnLst>
                                    <p:set>
                                      <p:cBhvr>
                                        <p:cTn id="46" fill="hold"/>
                                        <p:tgtEl>
                                          <p:spTgt spid="146">
                                            <p:txEl>
                                              <p:pRg st="6" end="6"/>
                                            </p:txEl>
                                          </p:spTgt>
                                        </p:tgtEl>
                                        <p:attrNameLst>
                                          <p:attrName>style.visibility</p:attrName>
                                        </p:attrNameLst>
                                      </p:cBhvr>
                                      <p:to>
                                        <p:strVal val="visible"/>
                                      </p:to>
                                    </p:set>
                                    <p:animEffect filter="wipe(up)" transition="in">
                                      <p:cBhvr>
                                        <p:cTn id="47" dur="1000"/>
                                        <p:tgtEl>
                                          <p:spTgt spid="14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3"/>
      <p:bldP build="whole" bldLvl="1" animBg="1" rev="0" advAuto="0" spid="145" grpId="1"/>
      <p:bldP build="whole" bldLvl="1" animBg="1" rev="0" advAuto="0" spid="143"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kasman-tree-5000038_1920.jpg" descr="kasman-tree-5000038_1920.jpg"/>
          <p:cNvPicPr>
            <a:picLocks noChangeAspect="1"/>
          </p:cNvPicPr>
          <p:nvPr/>
        </p:nvPicPr>
        <p:blipFill>
          <a:blip r:embed="rId3">
            <a:extLst/>
          </a:blip>
          <a:srcRect l="0" t="0" r="23321" b="16590"/>
          <a:stretch>
            <a:fillRect/>
          </a:stretch>
        </p:blipFill>
        <p:spPr>
          <a:xfrm>
            <a:off x="3052122" y="-86409"/>
            <a:ext cx="21331879" cy="13789710"/>
          </a:xfrm>
          <a:prstGeom prst="rect">
            <a:avLst/>
          </a:prstGeom>
          <a:ln w="12700">
            <a:miter lim="400000"/>
          </a:ln>
        </p:spPr>
      </p:pic>
      <p:sp>
        <p:nvSpPr>
          <p:cNvPr id="151" name="Rounded Rectangle"/>
          <p:cNvSpPr/>
          <p:nvPr/>
        </p:nvSpPr>
        <p:spPr>
          <a:xfrm>
            <a:off x="3707372" y="782540"/>
            <a:ext cx="9772167" cy="3855095"/>
          </a:xfrm>
          <a:prstGeom prst="roundRect">
            <a:avLst>
              <a:gd name="adj" fmla="val 24149"/>
            </a:avLst>
          </a:prstGeom>
          <a:solidFill>
            <a:srgbClr val="423226">
              <a:alpha val="68359"/>
            </a:srgbClr>
          </a:solidFill>
          <a:ln w="12700">
            <a:miter lim="400000"/>
          </a:ln>
        </p:spPr>
        <p:txBody>
          <a:bodyPr lIns="47625" tIns="47625" rIns="47625" bIns="47625" anchor="ctr"/>
          <a:lstStyle/>
          <a:p>
            <a:pPr algn="ctr" defTabSz="821530">
              <a:lnSpc>
                <a:spcPct val="100000"/>
              </a:lnSpc>
              <a:spcBef>
                <a:spcPts val="0"/>
              </a:spcBef>
              <a:defRPr sz="2800">
                <a:solidFill>
                  <a:srgbClr val="FFFFFF"/>
                </a:solidFill>
              </a:defRPr>
            </a:pPr>
          </a:p>
        </p:txBody>
      </p:sp>
      <p:sp>
        <p:nvSpPr>
          <p:cNvPr id="152" name="Every flourishing tree has extended roots going deep into the ground."/>
          <p:cNvSpPr txBox="1"/>
          <p:nvPr/>
        </p:nvSpPr>
        <p:spPr>
          <a:xfrm>
            <a:off x="3813182" y="1109026"/>
            <a:ext cx="9177521" cy="295783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ctr" defTabSz="821530">
              <a:lnSpc>
                <a:spcPct val="130000"/>
              </a:lnSpc>
              <a:spcBef>
                <a:spcPts val="0"/>
              </a:spcBef>
              <a:defRPr sz="7000">
                <a:solidFill>
                  <a:srgbClr val="FFFFFF"/>
                </a:solidFill>
              </a:defRPr>
            </a:lvl1pPr>
          </a:lstStyle>
          <a:p>
            <a:pPr/>
            <a:r>
              <a:t>每一棵茂盛的樹，都有深深扎入土裡的根。</a:t>
            </a:r>
          </a:p>
        </p:txBody>
      </p:sp>
      <p:sp>
        <p:nvSpPr>
          <p:cNvPr id="153" name="Promises help us link our faith to whatever challenges we face."/>
          <p:cNvSpPr txBox="1"/>
          <p:nvPr/>
        </p:nvSpPr>
        <p:spPr>
          <a:xfrm>
            <a:off x="3492015" y="11287856"/>
            <a:ext cx="19150764" cy="1339851"/>
          </a:xfrm>
          <a:prstGeom prst="rect">
            <a:avLst/>
          </a:prstGeom>
          <a:ln w="12700">
            <a:miter lim="400000"/>
          </a:ln>
          <a:effectLst>
            <a:outerShdw sx="100000" sy="100000" kx="0" ky="0" algn="b" rotWithShape="0" blurRad="63500" dist="46117" dir="4488027">
              <a:srgbClr val="000000">
                <a:alpha val="50000"/>
              </a:srgbClr>
            </a:outerShdw>
          </a:effectLst>
          <a:extLst>
            <a:ext uri="{C572A759-6A51-4108-AA02-DFA0A04FC94B}">
              <ma14:wrappingTextBoxFlag xmlns:ma14="http://schemas.microsoft.com/office/mac/drawingml/2011/main" val="1"/>
            </a:ext>
          </a:extLst>
        </p:spPr>
        <p:txBody>
          <a:bodyPr lIns="47625" tIns="47625" rIns="47625" bIns="47625" anchor="ctr">
            <a:spAutoFit/>
          </a:bodyPr>
          <a:lstStyle>
            <a:lvl1pPr algn="ctr" defTabSz="821530">
              <a:lnSpc>
                <a:spcPct val="130000"/>
              </a:lnSpc>
              <a:spcBef>
                <a:spcPts val="0"/>
              </a:spcBef>
              <a:defRPr sz="7000">
                <a:ln w="12700" cap="flat">
                  <a:solidFill>
                    <a:srgbClr val="FFFFFF"/>
                  </a:solidFill>
                  <a:prstDash val="solid"/>
                  <a:miter lim="400000"/>
                </a:ln>
                <a:solidFill>
                  <a:srgbClr val="FFFFFF"/>
                </a:solidFill>
              </a:defRPr>
            </a:lvl1pPr>
          </a:lstStyle>
          <a:p>
            <a:pPr/>
            <a:r>
              <a:t>神的應許，使我們能憑信心面對眼前的挑戰。</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5 Now for this very reason also, applying all diligence, in your faith supply moral excellence, and in your moral excellence, knowledge, 6 and in your knowledge, self-control, and in your self-control, perseverance, and in your perseverance, godliness, "/>
          <p:cNvSpPr txBox="1"/>
          <p:nvPr/>
        </p:nvSpPr>
        <p:spPr>
          <a:xfrm>
            <a:off x="3303135" y="4528610"/>
            <a:ext cx="18802355" cy="63182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just" defTabSz="1097280">
              <a:lnSpc>
                <a:spcPct val="120000"/>
              </a:lnSpc>
              <a:defRPr spc="50" sz="5000">
                <a:latin typeface="+mn-lt"/>
                <a:ea typeface="+mn-ea"/>
                <a:cs typeface="+mn-cs"/>
                <a:sym typeface="PingFang TC Regular"/>
              </a:defRPr>
            </a:pPr>
            <a:r>
              <a:t>「5 正因這緣故，</a:t>
            </a:r>
            <a:r>
              <a:rPr>
                <a:solidFill>
                  <a:srgbClr val="A62A17"/>
                </a:solidFill>
              </a:rPr>
              <a:t>你們要分外地努力</a:t>
            </a:r>
            <a:r>
              <a:t>。</a:t>
            </a:r>
            <a:r>
              <a:rPr>
                <a:solidFill>
                  <a:srgbClr val="357A76"/>
                </a:solidFill>
              </a:rPr>
              <a:t>有了信心</a:t>
            </a:r>
            <a:r>
              <a:t>，</a:t>
            </a:r>
            <a:r>
              <a:rPr>
                <a:latin typeface="PingFang TC Semibold"/>
                <a:ea typeface="PingFang TC Semibold"/>
                <a:cs typeface="PingFang TC Semibold"/>
                <a:sym typeface="PingFang TC Semibold"/>
              </a:rPr>
              <a:t>又要</a:t>
            </a:r>
            <a:r>
              <a:rPr>
                <a:solidFill>
                  <a:srgbClr val="3274B4"/>
                </a:solidFill>
                <a:latin typeface="PingFang TC Semibold"/>
                <a:ea typeface="PingFang TC Semibold"/>
                <a:cs typeface="PingFang TC Semibold"/>
                <a:sym typeface="PingFang TC Semibold"/>
              </a:rPr>
              <a:t>加上</a:t>
            </a:r>
            <a:r>
              <a:t>德行；有了德行，又要</a:t>
            </a:r>
            <a:r>
              <a:rPr>
                <a:solidFill>
                  <a:srgbClr val="3274B4"/>
                </a:solidFill>
                <a:latin typeface="PingFang TC Semibold"/>
                <a:ea typeface="PingFang TC Semibold"/>
                <a:cs typeface="PingFang TC Semibold"/>
                <a:sym typeface="PingFang TC Semibold"/>
              </a:rPr>
              <a:t>加上</a:t>
            </a:r>
            <a:r>
              <a:t>知識； 有了知識，又要</a:t>
            </a:r>
            <a:r>
              <a:rPr>
                <a:solidFill>
                  <a:srgbClr val="3274B4"/>
                </a:solidFill>
                <a:latin typeface="PingFang TC Semibold"/>
                <a:ea typeface="PingFang TC Semibold"/>
                <a:cs typeface="PingFang TC Semibold"/>
                <a:sym typeface="PingFang TC Semibold"/>
              </a:rPr>
              <a:t>加上</a:t>
            </a:r>
            <a:r>
              <a:t>節制；有了節制，又要</a:t>
            </a:r>
            <a:r>
              <a:rPr>
                <a:solidFill>
                  <a:srgbClr val="3274B4"/>
                </a:solidFill>
                <a:latin typeface="PingFang TC Semibold"/>
                <a:ea typeface="PingFang TC Semibold"/>
                <a:cs typeface="PingFang TC Semibold"/>
                <a:sym typeface="PingFang TC Semibold"/>
              </a:rPr>
              <a:t>加上</a:t>
            </a:r>
            <a:r>
              <a:t>忍耐；有了忍耐，又要</a:t>
            </a:r>
            <a:r>
              <a:rPr>
                <a:solidFill>
                  <a:srgbClr val="3274B4"/>
                </a:solidFill>
                <a:latin typeface="PingFang TC Semibold"/>
                <a:ea typeface="PingFang TC Semibold"/>
                <a:cs typeface="PingFang TC Semibold"/>
                <a:sym typeface="PingFang TC Semibold"/>
              </a:rPr>
              <a:t>加上</a:t>
            </a:r>
            <a:r>
              <a:t>虔敬； 有了虔敬，又要</a:t>
            </a:r>
            <a:r>
              <a:rPr>
                <a:solidFill>
                  <a:srgbClr val="3274B4"/>
                </a:solidFill>
                <a:latin typeface="PingFang TC Semibold"/>
                <a:ea typeface="PingFang TC Semibold"/>
                <a:cs typeface="PingFang TC Semibold"/>
                <a:sym typeface="PingFang TC Semibold"/>
              </a:rPr>
              <a:t>加上</a:t>
            </a:r>
            <a:r>
              <a:t>愛弟兄的心；有了愛弟兄的心，又要</a:t>
            </a:r>
            <a:r>
              <a:rPr>
                <a:solidFill>
                  <a:srgbClr val="3274B4"/>
                </a:solidFill>
                <a:latin typeface="PingFang TC Semibold"/>
                <a:ea typeface="PingFang TC Semibold"/>
                <a:cs typeface="PingFang TC Semibold"/>
                <a:sym typeface="PingFang TC Semibold"/>
              </a:rPr>
              <a:t>加上</a:t>
            </a:r>
            <a:r>
              <a:t>愛眾人的心。8 你們有了這幾樣，再繼續增長，就必使你們在認識我們的主耶穌基督上，不至於懶散和不結果子了。」（彼後 1:5-8）。</a:t>
            </a:r>
          </a:p>
        </p:txBody>
      </p:sp>
      <p:sp>
        <p:nvSpPr>
          <p:cNvPr id="158" name="3. A Growing Faith (2 Peter 1:5-8)"/>
          <p:cNvSpPr txBox="1"/>
          <p:nvPr/>
        </p:nvSpPr>
        <p:spPr>
          <a:xfrm>
            <a:off x="3303135" y="236278"/>
            <a:ext cx="15645864" cy="1301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r>
              <a:t>3. 信心的持續成長</a:t>
            </a:r>
            <a:r>
              <a:t>（彼後</a:t>
            </a:r>
            <a:r>
              <a:t> 1:5-8</a:t>
            </a:r>
            <a:r>
              <a:t>）</a:t>
            </a:r>
          </a:p>
        </p:txBody>
      </p:sp>
      <p:grpSp>
        <p:nvGrpSpPr>
          <p:cNvPr id="161" name="Group"/>
          <p:cNvGrpSpPr/>
          <p:nvPr/>
        </p:nvGrpSpPr>
        <p:grpSpPr>
          <a:xfrm>
            <a:off x="3303136" y="2244471"/>
            <a:ext cx="5401907" cy="2856515"/>
            <a:chOff x="0" y="0"/>
            <a:chExt cx="5401906" cy="2856513"/>
          </a:xfrm>
        </p:grpSpPr>
        <p:sp>
          <p:nvSpPr>
            <p:cNvPr id="159" name="1. Establish Your Faith (1:1-4)"/>
            <p:cNvSpPr txBox="1"/>
            <p:nvPr/>
          </p:nvSpPr>
          <p:spPr>
            <a:xfrm>
              <a:off x="-1" y="-1"/>
              <a:ext cx="5401908" cy="819151"/>
            </a:xfrm>
            <a:prstGeom prst="rect">
              <a:avLst/>
            </a:prstGeom>
            <a:solidFill>
              <a:srgbClr val="423226">
                <a:alpha val="68359"/>
              </a:srgbClr>
            </a:solidFill>
            <a:ln w="12700" cap="flat">
              <a:noFill/>
              <a:miter lim="400000"/>
            </a:ln>
            <a:effectLst/>
            <a:extLst>
              <a:ext uri="{C572A759-6A51-4108-AA02-DFA0A04FC94B}">
                <ma14:wrappingTextBoxFlag xmlns:ma14="http://schemas.microsoft.com/office/mac/drawingml/2011/main" val="1"/>
              </a:ext>
            </a:extLst>
          </p:spPr>
          <p:txBody>
            <a:bodyPr wrap="none" lIns="47625" tIns="47625" rIns="47625" bIns="47625" numCol="1" anchor="ctr">
              <a:spAutoFit/>
            </a:bodyPr>
            <a:lstStyle>
              <a:lvl1pPr algn="ctr" defTabSz="820737">
                <a:lnSpc>
                  <a:spcPct val="100000"/>
                </a:lnSpc>
                <a:spcBef>
                  <a:spcPts val="0"/>
                </a:spcBef>
                <a:defRPr sz="4100">
                  <a:solidFill>
                    <a:srgbClr val="FFFFFF"/>
                  </a:solidFill>
                </a:defRPr>
              </a:lvl1pPr>
            </a:lstStyle>
            <a:p>
              <a:pPr/>
              <a:r>
                <a:t> 建立你的信心（1–4）</a:t>
              </a:r>
            </a:p>
          </p:txBody>
        </p:sp>
        <p:sp>
          <p:nvSpPr>
            <p:cNvPr id="160" name="Triangle"/>
            <p:cNvSpPr/>
            <p:nvPr/>
          </p:nvSpPr>
          <p:spPr>
            <a:xfrm rot="8100000">
              <a:off x="2065953" y="1323488"/>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423226">
                <a:alpha val="68359"/>
              </a:srgbClr>
            </a:solidFill>
            <a:ln w="12700" cap="flat">
              <a:noFill/>
              <a:miter lim="400000"/>
            </a:ln>
            <a:effectLst/>
          </p:spPr>
          <p:txBody>
            <a:bodyPr wrap="square" lIns="47625" tIns="47625" rIns="47625" bIns="47625" numCol="1" anchor="ctr">
              <a:noAutofit/>
            </a:bodyPr>
            <a:lstStyle/>
            <a:p>
              <a:pPr algn="ctr" defTabSz="820737">
                <a:lnSpc>
                  <a:spcPct val="100000"/>
                </a:lnSpc>
                <a:spcBef>
                  <a:spcPts val="0"/>
                </a:spcBef>
                <a:defRPr sz="4100">
                  <a:solidFill>
                    <a:srgbClr val="FFFFFF"/>
                  </a:solidFill>
                </a:defRPr>
              </a:pPr>
            </a:p>
          </p:txBody>
        </p:sp>
      </p:grpSp>
      <p:grpSp>
        <p:nvGrpSpPr>
          <p:cNvPr id="166" name="Group"/>
          <p:cNvGrpSpPr/>
          <p:nvPr/>
        </p:nvGrpSpPr>
        <p:grpSpPr>
          <a:xfrm>
            <a:off x="10040076" y="1538028"/>
            <a:ext cx="4459038" cy="2827516"/>
            <a:chOff x="0" y="0"/>
            <a:chExt cx="4459037" cy="2827514"/>
          </a:xfrm>
        </p:grpSpPr>
        <p:grpSp>
          <p:nvGrpSpPr>
            <p:cNvPr id="164" name="The How"/>
            <p:cNvGrpSpPr/>
            <p:nvPr/>
          </p:nvGrpSpPr>
          <p:grpSpPr>
            <a:xfrm>
              <a:off x="1866811" y="0"/>
              <a:ext cx="2592227" cy="2545656"/>
              <a:chOff x="66700" y="0"/>
              <a:chExt cx="2592225" cy="2545655"/>
            </a:xfrm>
          </p:grpSpPr>
          <p:sp>
            <p:nvSpPr>
              <p:cNvPr id="162" name="Star"/>
              <p:cNvSpPr/>
              <p:nvPr/>
            </p:nvSpPr>
            <p:spPr>
              <a:xfrm>
                <a:off x="66700" y="0"/>
                <a:ext cx="2592227" cy="2545656"/>
              </a:xfrm>
              <a:prstGeom prst="star5">
                <a:avLst>
                  <a:gd name="adj" fmla="val 45421"/>
                  <a:gd name="hf" fmla="val 105146"/>
                  <a:gd name="vf" fmla="val 110557"/>
                </a:avLst>
              </a:prstGeom>
              <a:solidFill>
                <a:srgbClr val="B51600"/>
              </a:solidFill>
              <a:ln w="12700" cap="flat">
                <a:noFill/>
                <a:miter lim="400000"/>
              </a:ln>
              <a:effectLst>
                <a:outerShdw sx="100000" sy="100000" kx="0" ky="0" algn="b" rotWithShape="0" blurRad="0" dist="50800" dir="3850826">
                  <a:srgbClr val="929292">
                    <a:alpha val="36028"/>
                  </a:srgbClr>
                </a:outerShdw>
              </a:effectLst>
            </p:spPr>
            <p:txBody>
              <a:bodyPr wrap="square" lIns="47625" tIns="47625" rIns="47625" bIns="47625" numCol="1" anchor="ctr">
                <a:noAutofit/>
              </a:bodyPr>
              <a:lstStyle/>
              <a:p>
                <a:pPr algn="ctr" defTabSz="821530">
                  <a:lnSpc>
                    <a:spcPct val="100000"/>
                  </a:lnSpc>
                  <a:spcBef>
                    <a:spcPts val="0"/>
                  </a:spcBef>
                  <a:defRPr sz="4700">
                    <a:solidFill>
                      <a:srgbClr val="FFFFFF"/>
                    </a:solidFill>
                  </a:defRPr>
                </a:pPr>
              </a:p>
            </p:txBody>
          </p:sp>
          <p:sp>
            <p:nvSpPr>
              <p:cNvPr id="163" name="如何實行"/>
              <p:cNvSpPr txBox="1"/>
              <p:nvPr/>
            </p:nvSpPr>
            <p:spPr>
              <a:xfrm>
                <a:off x="464880" y="643443"/>
                <a:ext cx="1795867" cy="1771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spAutoFit/>
              </a:bodyPr>
              <a:lstStyle>
                <a:lvl1pPr algn="ctr" defTabSz="821530">
                  <a:lnSpc>
                    <a:spcPct val="100000"/>
                  </a:lnSpc>
                  <a:spcBef>
                    <a:spcPts val="0"/>
                  </a:spcBef>
                  <a:defRPr sz="4700">
                    <a:solidFill>
                      <a:srgbClr val="FFFFFF"/>
                    </a:solidFill>
                  </a:defRPr>
                </a:lvl1pPr>
              </a:lstStyle>
              <a:p>
                <a:pPr/>
                <a:r>
                  <a:t>如何實行</a:t>
                </a:r>
              </a:p>
            </p:txBody>
          </p:sp>
        </p:grpSp>
        <p:sp>
          <p:nvSpPr>
            <p:cNvPr id="165" name="Line"/>
            <p:cNvSpPr/>
            <p:nvPr/>
          </p:nvSpPr>
          <p:spPr>
            <a:xfrm flipV="1">
              <a:off x="-1" y="1492123"/>
              <a:ext cx="1800112" cy="1335392"/>
            </a:xfrm>
            <a:prstGeom prst="line">
              <a:avLst/>
            </a:prstGeom>
            <a:noFill/>
            <a:ln w="279400" cap="flat">
              <a:solidFill>
                <a:srgbClr val="B51600"/>
              </a:solidFill>
              <a:prstDash val="solid"/>
              <a:miter lim="400000"/>
              <a:tailEnd type="triangle" w="med" len="med"/>
            </a:ln>
            <a:effectLst/>
          </p:spPr>
          <p:txBody>
            <a:bodyPr wrap="square" lIns="45718" tIns="45718" rIns="45718" bIns="45718" numCol="1" anchor="t">
              <a:noAutofit/>
            </a:bodyPr>
            <a:lstStyle/>
            <a:p>
              <a:pPr defTabSz="2438400">
                <a:lnSpc>
                  <a:spcPct val="100000"/>
                </a:lnSpc>
                <a:spcBef>
                  <a:spcPts val="1600"/>
                </a:spcBef>
                <a:defRPr sz="5400">
                  <a:latin typeface="+mn-lt"/>
                  <a:ea typeface="+mn-ea"/>
                  <a:cs typeface="+mn-cs"/>
                  <a:sym typeface="PingFang TC Regular"/>
                </a:defRPr>
              </a:pPr>
            </a:p>
          </p:txBody>
        </p:sp>
      </p:grpSp>
      <p:grpSp>
        <p:nvGrpSpPr>
          <p:cNvPr id="171" name="Group"/>
          <p:cNvGrpSpPr/>
          <p:nvPr/>
        </p:nvGrpSpPr>
        <p:grpSpPr>
          <a:xfrm>
            <a:off x="15530977" y="939541"/>
            <a:ext cx="4317994" cy="3394076"/>
            <a:chOff x="0" y="0"/>
            <a:chExt cx="4317992" cy="3394075"/>
          </a:xfrm>
        </p:grpSpPr>
        <p:grpSp>
          <p:nvGrpSpPr>
            <p:cNvPr id="169" name="Our Start"/>
            <p:cNvGrpSpPr/>
            <p:nvPr/>
          </p:nvGrpSpPr>
          <p:grpSpPr>
            <a:xfrm>
              <a:off x="1725768" y="0"/>
              <a:ext cx="2592225" cy="2545654"/>
              <a:chOff x="66700" y="0"/>
              <a:chExt cx="2592224" cy="2545653"/>
            </a:xfrm>
          </p:grpSpPr>
          <p:sp>
            <p:nvSpPr>
              <p:cNvPr id="167" name="Star"/>
              <p:cNvSpPr/>
              <p:nvPr/>
            </p:nvSpPr>
            <p:spPr>
              <a:xfrm>
                <a:off x="66700" y="0"/>
                <a:ext cx="2592226" cy="2545654"/>
              </a:xfrm>
              <a:prstGeom prst="star5">
                <a:avLst>
                  <a:gd name="adj" fmla="val 45421"/>
                  <a:gd name="hf" fmla="val 105146"/>
                  <a:gd name="vf" fmla="val 110557"/>
                </a:avLst>
              </a:prstGeom>
              <a:solidFill>
                <a:srgbClr val="017C76"/>
              </a:solidFill>
              <a:ln w="12700" cap="flat">
                <a:noFill/>
                <a:miter lim="400000"/>
              </a:ln>
              <a:effectLst>
                <a:outerShdw sx="100000" sy="100000" kx="0" ky="0" algn="b" rotWithShape="0" blurRad="0" dist="50800" dir="3850826">
                  <a:srgbClr val="929292">
                    <a:alpha val="36028"/>
                  </a:srgbClr>
                </a:outerShdw>
              </a:effectLst>
            </p:spPr>
            <p:txBody>
              <a:bodyPr wrap="square" lIns="47625" tIns="47625" rIns="47625" bIns="47625" numCol="1" anchor="ctr">
                <a:noAutofit/>
              </a:bodyPr>
              <a:lstStyle/>
              <a:p>
                <a:pPr algn="ctr" defTabSz="821530">
                  <a:lnSpc>
                    <a:spcPct val="100000"/>
                  </a:lnSpc>
                  <a:spcBef>
                    <a:spcPts val="0"/>
                  </a:spcBef>
                  <a:defRPr sz="4700">
                    <a:solidFill>
                      <a:srgbClr val="FFFFFF"/>
                    </a:solidFill>
                  </a:defRPr>
                </a:pPr>
              </a:p>
            </p:txBody>
          </p:sp>
          <p:sp>
            <p:nvSpPr>
              <p:cNvPr id="168" name="從信心開始"/>
              <p:cNvSpPr txBox="1"/>
              <p:nvPr/>
            </p:nvSpPr>
            <p:spPr>
              <a:xfrm>
                <a:off x="185401" y="643443"/>
                <a:ext cx="2354825" cy="1771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spAutoFit/>
              </a:bodyPr>
              <a:lstStyle>
                <a:lvl1pPr algn="ctr" defTabSz="821530">
                  <a:lnSpc>
                    <a:spcPct val="100000"/>
                  </a:lnSpc>
                  <a:spcBef>
                    <a:spcPts val="0"/>
                  </a:spcBef>
                  <a:defRPr sz="4700">
                    <a:solidFill>
                      <a:srgbClr val="FFFFFF"/>
                    </a:solidFill>
                  </a:defRPr>
                </a:lvl1pPr>
              </a:lstStyle>
              <a:p>
                <a:pPr/>
                <a:r>
                  <a:t>從信心開始</a:t>
                </a:r>
              </a:p>
            </p:txBody>
          </p:sp>
        </p:grpSp>
        <p:sp>
          <p:nvSpPr>
            <p:cNvPr id="170" name="Line"/>
            <p:cNvSpPr/>
            <p:nvPr/>
          </p:nvSpPr>
          <p:spPr>
            <a:xfrm flipV="1">
              <a:off x="-1" y="1973319"/>
              <a:ext cx="1843687" cy="1420757"/>
            </a:xfrm>
            <a:prstGeom prst="line">
              <a:avLst/>
            </a:prstGeom>
            <a:noFill/>
            <a:ln w="279400" cap="flat">
              <a:solidFill>
                <a:srgbClr val="357A76"/>
              </a:solidFill>
              <a:prstDash val="solid"/>
              <a:miter lim="400000"/>
              <a:tailEnd type="triangle" w="med" len="med"/>
            </a:ln>
            <a:effectLst/>
          </p:spPr>
          <p:txBody>
            <a:bodyPr wrap="square" lIns="45718" tIns="45718" rIns="45718" bIns="45718" numCol="1" anchor="t">
              <a:noAutofit/>
            </a:bodyPr>
            <a:lstStyle/>
            <a:p>
              <a:pPr defTabSz="2438400">
                <a:lnSpc>
                  <a:spcPct val="100000"/>
                </a:lnSpc>
                <a:spcBef>
                  <a:spcPts val="1600"/>
                </a:spcBef>
                <a:defRPr sz="5400">
                  <a:latin typeface="+mn-lt"/>
                  <a:ea typeface="+mn-ea"/>
                  <a:cs typeface="+mn-cs"/>
                  <a:sym typeface="PingFang TC Regular"/>
                </a:defRPr>
              </a:pPr>
            </a:p>
          </p:txBody>
        </p:sp>
      </p:grpSp>
      <p:grpSp>
        <p:nvGrpSpPr>
          <p:cNvPr id="176" name="Group"/>
          <p:cNvGrpSpPr/>
          <p:nvPr/>
        </p:nvGrpSpPr>
        <p:grpSpPr>
          <a:xfrm>
            <a:off x="19813234" y="627942"/>
            <a:ext cx="4284463" cy="3758287"/>
            <a:chOff x="0" y="0"/>
            <a:chExt cx="4284462" cy="3758285"/>
          </a:xfrm>
        </p:grpSpPr>
        <p:grpSp>
          <p:nvGrpSpPr>
            <p:cNvPr id="174" name="The What"/>
            <p:cNvGrpSpPr/>
            <p:nvPr/>
          </p:nvGrpSpPr>
          <p:grpSpPr>
            <a:xfrm>
              <a:off x="1692237" y="0"/>
              <a:ext cx="2592226" cy="2545654"/>
              <a:chOff x="66700" y="0"/>
              <a:chExt cx="2592224" cy="2545653"/>
            </a:xfrm>
          </p:grpSpPr>
          <p:sp>
            <p:nvSpPr>
              <p:cNvPr id="172" name="Star"/>
              <p:cNvSpPr/>
              <p:nvPr/>
            </p:nvSpPr>
            <p:spPr>
              <a:xfrm>
                <a:off x="66700" y="0"/>
                <a:ext cx="2592226" cy="2545654"/>
              </a:xfrm>
              <a:prstGeom prst="star5">
                <a:avLst>
                  <a:gd name="adj" fmla="val 45421"/>
                  <a:gd name="hf" fmla="val 105146"/>
                  <a:gd name="vf" fmla="val 110557"/>
                </a:avLst>
              </a:prstGeom>
              <a:solidFill>
                <a:srgbClr val="0076BA"/>
              </a:solidFill>
              <a:ln w="12700" cap="flat">
                <a:noFill/>
                <a:miter lim="400000"/>
              </a:ln>
              <a:effectLst>
                <a:outerShdw sx="100000" sy="100000" kx="0" ky="0" algn="b" rotWithShape="0" blurRad="0" dist="50800" dir="3850826">
                  <a:srgbClr val="929292">
                    <a:alpha val="36028"/>
                  </a:srgbClr>
                </a:outerShdw>
              </a:effectLst>
            </p:spPr>
            <p:txBody>
              <a:bodyPr wrap="square" lIns="47625" tIns="47625" rIns="47625" bIns="47625" numCol="1" anchor="ctr">
                <a:noAutofit/>
              </a:bodyPr>
              <a:lstStyle/>
              <a:p>
                <a:pPr algn="ctr" defTabSz="821530">
                  <a:lnSpc>
                    <a:spcPct val="100000"/>
                  </a:lnSpc>
                  <a:spcBef>
                    <a:spcPts val="0"/>
                  </a:spcBef>
                  <a:defRPr sz="4700">
                    <a:solidFill>
                      <a:srgbClr val="FFFFFF"/>
                    </a:solidFill>
                  </a:defRPr>
                </a:pPr>
              </a:p>
            </p:txBody>
          </p:sp>
          <p:sp>
            <p:nvSpPr>
              <p:cNvPr id="173" name="這些教導"/>
              <p:cNvSpPr txBox="1"/>
              <p:nvPr/>
            </p:nvSpPr>
            <p:spPr>
              <a:xfrm>
                <a:off x="446992" y="643443"/>
                <a:ext cx="1831642" cy="1771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spAutoFit/>
              </a:bodyPr>
              <a:lstStyle>
                <a:lvl1pPr algn="ctr" defTabSz="821530">
                  <a:lnSpc>
                    <a:spcPct val="100000"/>
                  </a:lnSpc>
                  <a:spcBef>
                    <a:spcPts val="0"/>
                  </a:spcBef>
                  <a:defRPr sz="4700">
                    <a:solidFill>
                      <a:srgbClr val="FFFFFF"/>
                    </a:solidFill>
                  </a:defRPr>
                </a:lvl1pPr>
              </a:lstStyle>
              <a:p>
                <a:pPr/>
                <a:r>
                  <a:t>這些教導</a:t>
                </a:r>
              </a:p>
            </p:txBody>
          </p:sp>
        </p:grpSp>
        <p:sp>
          <p:nvSpPr>
            <p:cNvPr id="175" name="Line"/>
            <p:cNvSpPr/>
            <p:nvPr/>
          </p:nvSpPr>
          <p:spPr>
            <a:xfrm flipV="1">
              <a:off x="-1" y="2230450"/>
              <a:ext cx="1795327" cy="1527836"/>
            </a:xfrm>
            <a:prstGeom prst="line">
              <a:avLst/>
            </a:prstGeom>
            <a:noFill/>
            <a:ln w="279400" cap="flat">
              <a:solidFill>
                <a:srgbClr val="3274B4"/>
              </a:solidFill>
              <a:prstDash val="solid"/>
              <a:miter lim="400000"/>
              <a:tailEnd type="triangle" w="med" len="med"/>
            </a:ln>
            <a:effectLst/>
          </p:spPr>
          <p:txBody>
            <a:bodyPr wrap="square" lIns="45718" tIns="45718" rIns="45718" bIns="45718" numCol="1" anchor="t">
              <a:noAutofit/>
            </a:bodyPr>
            <a:lstStyle/>
            <a:p>
              <a:pPr defTabSz="2438400">
                <a:lnSpc>
                  <a:spcPct val="100000"/>
                </a:lnSpc>
                <a:spcBef>
                  <a:spcPts val="1600"/>
                </a:spcBef>
                <a:defRPr sz="5400">
                  <a:latin typeface="+mn-lt"/>
                  <a:ea typeface="+mn-ea"/>
                  <a:cs typeface="+mn-cs"/>
                  <a:sym typeface="PingFang TC Regular"/>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57"/>
                                        </p:tgtEl>
                                        <p:attrNameLst>
                                          <p:attrName>style.visibility</p:attrName>
                                        </p:attrNameLst>
                                      </p:cBhvr>
                                      <p:to>
                                        <p:strVal val="visible"/>
                                      </p:to>
                                    </p:set>
                                    <p:animEffect filter="fade" transition="in">
                                      <p:cBhvr>
                                        <p:cTn id="7" dur="1000"/>
                                        <p:tgtEl>
                                          <p:spTgt spid="15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161"/>
                                        </p:tgtEl>
                                        <p:attrNameLst>
                                          <p:attrName>style.visibility</p:attrName>
                                        </p:attrNameLst>
                                      </p:cBhvr>
                                      <p:to>
                                        <p:strVal val="visible"/>
                                      </p:to>
                                    </p:set>
                                    <p:animEffect filter="wipe(down)" transition="in">
                                      <p:cBhvr>
                                        <p:cTn id="12" dur="10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 presetID="18" grpId="3" fill="hold">
                                  <p:stCondLst>
                                    <p:cond delay="0"/>
                                  </p:stCondLst>
                                  <p:iterate type="el" backwards="0">
                                    <p:tmAbs val="0"/>
                                  </p:iterate>
                                  <p:childTnLst>
                                    <p:set>
                                      <p:cBhvr>
                                        <p:cTn id="16" fill="hold"/>
                                        <p:tgtEl>
                                          <p:spTgt spid="166"/>
                                        </p:tgtEl>
                                        <p:attrNameLst>
                                          <p:attrName>style.visibility</p:attrName>
                                        </p:attrNameLst>
                                      </p:cBhvr>
                                      <p:to>
                                        <p:strVal val="visible"/>
                                      </p:to>
                                    </p:set>
                                    <p:animEffect filter="strips(upRight)" transition="in">
                                      <p:cBhvr>
                                        <p:cTn id="17" dur="1000"/>
                                        <p:tgtEl>
                                          <p:spTgt spid="166"/>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3" presetID="18" grpId="4" fill="hold">
                                  <p:stCondLst>
                                    <p:cond delay="0"/>
                                  </p:stCondLst>
                                  <p:iterate type="el" backwards="0">
                                    <p:tmAbs val="0"/>
                                  </p:iterate>
                                  <p:childTnLst>
                                    <p:set>
                                      <p:cBhvr>
                                        <p:cTn id="21" fill="hold"/>
                                        <p:tgtEl>
                                          <p:spTgt spid="171"/>
                                        </p:tgtEl>
                                        <p:attrNameLst>
                                          <p:attrName>style.visibility</p:attrName>
                                        </p:attrNameLst>
                                      </p:cBhvr>
                                      <p:to>
                                        <p:strVal val="visible"/>
                                      </p:to>
                                    </p:set>
                                    <p:animEffect filter="strips(upRight)" transition="in">
                                      <p:cBhvr>
                                        <p:cTn id="22" dur="1000"/>
                                        <p:tgtEl>
                                          <p:spTgt spid="17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3" presetID="18" grpId="5" fill="hold">
                                  <p:stCondLst>
                                    <p:cond delay="0"/>
                                  </p:stCondLst>
                                  <p:iterate type="el" backwards="0">
                                    <p:tmAbs val="0"/>
                                  </p:iterate>
                                  <p:childTnLst>
                                    <p:set>
                                      <p:cBhvr>
                                        <p:cTn id="26" fill="hold"/>
                                        <p:tgtEl>
                                          <p:spTgt spid="176"/>
                                        </p:tgtEl>
                                        <p:attrNameLst>
                                          <p:attrName>style.visibility</p:attrName>
                                        </p:attrNameLst>
                                      </p:cBhvr>
                                      <p:to>
                                        <p:strVal val="visible"/>
                                      </p:to>
                                    </p:set>
                                    <p:animEffect filter="strips(upRight)" transition="in">
                                      <p:cBhvr>
                                        <p:cTn id="27"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 grpId="4"/>
      <p:bldP build="whole" bldLvl="1" animBg="1" rev="0" advAuto="0" spid="166" grpId="3"/>
      <p:bldP build="whole" bldLvl="1" animBg="1" rev="0" advAuto="0" spid="161" grpId="2"/>
      <p:bldP build="whole" bldLvl="1" animBg="1" rev="0" advAuto="0" spid="157" grpId="1"/>
      <p:bldP build="whole" bldLvl="1" animBg="1" rev="0" advAuto="0" spid="176" grpId="5"/>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1. Introduction (1:5)"/>
          <p:cNvSpPr txBox="1"/>
          <p:nvPr/>
        </p:nvSpPr>
        <p:spPr>
          <a:xfrm>
            <a:off x="3699468" y="180147"/>
            <a:ext cx="11269422"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 信心的持續成長（1:5–8）</a:t>
            </a:r>
          </a:p>
        </p:txBody>
      </p:sp>
      <p:sp>
        <p:nvSpPr>
          <p:cNvPr id="179" name="“Now for this very reason also, applying all diligence, in your faith supply moral excellence, and in your moral excellence, knowledge” (2 Peter 1:5)."/>
          <p:cNvSpPr txBox="1"/>
          <p:nvPr/>
        </p:nvSpPr>
        <p:spPr>
          <a:xfrm>
            <a:off x="18423659" y="834197"/>
            <a:ext cx="5527526" cy="414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ct val="110000"/>
              </a:lnSpc>
              <a:spcBef>
                <a:spcPts val="0"/>
              </a:spcBef>
              <a:defRPr sz="4200">
                <a:solidFill>
                  <a:srgbClr val="5E5E5E"/>
                </a:solidFill>
              </a:defRPr>
            </a:pPr>
            <a:r>
              <a:t>「 </a:t>
            </a:r>
            <a:r>
              <a:rPr>
                <a:solidFill>
                  <a:schemeClr val="accent5">
                    <a:satOff val="-41871"/>
                    <a:lumOff val="-13058"/>
                  </a:schemeClr>
                </a:solidFill>
              </a:rPr>
              <a:t>正因這緣故</a:t>
            </a:r>
            <a:r>
              <a:t>，你們要分外地努力。有了信心，又要加上德行；有了德行，又要加上知識；」（彼後 1:5）。</a:t>
            </a:r>
          </a:p>
        </p:txBody>
      </p:sp>
      <p:sp>
        <p:nvSpPr>
          <p:cNvPr id="180" name="The context (1-4) and His magnificent promises…"/>
          <p:cNvSpPr txBox="1"/>
          <p:nvPr/>
        </p:nvSpPr>
        <p:spPr>
          <a:xfrm>
            <a:off x="18120326" y="5504647"/>
            <a:ext cx="5830859"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44500" defTabSz="2438400">
              <a:lnSpc>
                <a:spcPct val="100000"/>
              </a:lnSpc>
              <a:spcBef>
                <a:spcPts val="3400"/>
              </a:spcBef>
              <a:buClr>
                <a:srgbClr val="000000"/>
              </a:buClr>
              <a:buSzPct val="100000"/>
              <a:buFont typeface="PingFang TC Regular"/>
              <a:buChar char="‧"/>
              <a:defRPr sz="4100">
                <a:ln w="12738" cap="flat">
                  <a:solidFill>
                    <a:srgbClr val="000000"/>
                  </a:solidFill>
                  <a:prstDash val="solid"/>
                  <a:miter lim="400000"/>
                </a:ln>
                <a:solidFill>
                  <a:srgbClr val="A7A7A7"/>
                </a:solidFill>
                <a:latin typeface="PingFang TC Light"/>
                <a:ea typeface="PingFang TC Light"/>
                <a:cs typeface="PingFang TC Light"/>
                <a:sym typeface="PingFang TC Light"/>
              </a:defRPr>
            </a:lvl1pPr>
          </a:lstStyle>
          <a:p>
            <a:pPr/>
            <a:r>
              <a:t>神已把信心與應許裝進我們的行李，足夠我們走完生命的旅程。</a:t>
            </a:r>
          </a:p>
        </p:txBody>
      </p:sp>
      <p:grpSp>
        <p:nvGrpSpPr>
          <p:cNvPr id="185" name="Group"/>
          <p:cNvGrpSpPr/>
          <p:nvPr/>
        </p:nvGrpSpPr>
        <p:grpSpPr>
          <a:xfrm>
            <a:off x="3105335" y="1758952"/>
            <a:ext cx="14572525" cy="11957048"/>
            <a:chOff x="0" y="0"/>
            <a:chExt cx="14572524" cy="11957047"/>
          </a:xfrm>
        </p:grpSpPr>
        <p:pic>
          <p:nvPicPr>
            <p:cNvPr id="181" name="luggage-g29c3557b8_1280.jpg" descr="luggage-g29c3557b8_1280.jpg"/>
            <p:cNvPicPr>
              <a:picLocks noChangeAspect="1"/>
            </p:cNvPicPr>
            <p:nvPr/>
          </p:nvPicPr>
          <p:blipFill>
            <a:blip r:embed="rId2">
              <a:extLst/>
            </a:blip>
            <a:srcRect l="6359" t="0" r="25086" b="0"/>
            <a:stretch>
              <a:fillRect/>
            </a:stretch>
          </p:blipFill>
          <p:spPr>
            <a:xfrm>
              <a:off x="0" y="0"/>
              <a:ext cx="14572525" cy="11957048"/>
            </a:xfrm>
            <a:prstGeom prst="rect">
              <a:avLst/>
            </a:prstGeom>
            <a:ln w="12700" cap="flat">
              <a:noFill/>
              <a:miter lim="400000"/>
            </a:ln>
            <a:effectLst/>
          </p:spPr>
        </p:pic>
        <p:sp>
          <p:nvSpPr>
            <p:cNvPr id="182" name="The journey begins with faith!"/>
            <p:cNvSpPr txBox="1"/>
            <p:nvPr/>
          </p:nvSpPr>
          <p:spPr>
            <a:xfrm>
              <a:off x="712705" y="1866767"/>
              <a:ext cx="635001" cy="4408440"/>
            </a:xfrm>
            <a:prstGeom prst="rect">
              <a:avLst/>
            </a:prstGeom>
            <a:noFill/>
            <a:ln w="12700" cap="flat">
              <a:noFill/>
              <a:miter lim="400000"/>
            </a:ln>
            <a:effectLst>
              <a:outerShdw sx="100000" sy="100000" kx="0" ky="0" algn="b" rotWithShape="0" blurRad="38100" dist="38100" dir="1001687">
                <a:srgbClr val="373737">
                  <a:alpha val="89218"/>
                </a:srgbClr>
              </a:outerShdw>
            </a:effectLst>
            <a:extLst>
              <a:ext uri="{C572A759-6A51-4108-AA02-DFA0A04FC94B}">
                <ma14:wrappingTextBoxFlag xmlns:ma14="http://schemas.microsoft.com/office/mac/drawingml/2011/main" val="1"/>
              </a:ext>
            </a:extLst>
          </p:spPr>
          <p:txBody>
            <a:bodyPr vert="eaVert" wrap="square" lIns="50800" tIns="50800" rIns="50800" bIns="50800" numCol="1" anchor="ctr">
              <a:spAutoFit/>
            </a:bodyPr>
            <a:lstStyle>
              <a:lvl1pPr>
                <a:lnSpc>
                  <a:spcPct val="90000"/>
                </a:lnSpc>
                <a:defRPr sz="4200">
                  <a:solidFill>
                    <a:srgbClr val="F6CB82"/>
                  </a:solidFill>
                </a:defRPr>
              </a:lvl1pPr>
            </a:lstStyle>
            <a:p>
              <a:pPr/>
              <a:r>
                <a:t>旅程始於信心！</a:t>
              </a:r>
            </a:p>
          </p:txBody>
        </p:sp>
        <p:pic>
          <p:nvPicPr>
            <p:cNvPr id="183" name="Faith.tiff" descr="Faith.tiff"/>
            <p:cNvPicPr>
              <a:picLocks noChangeAspect="1"/>
            </p:cNvPicPr>
            <p:nvPr/>
          </p:nvPicPr>
          <p:blipFill>
            <a:blip r:embed="rId3">
              <a:extLst/>
            </a:blip>
            <a:srcRect l="0" t="0" r="0" b="0"/>
            <a:stretch>
              <a:fillRect/>
            </a:stretch>
          </p:blipFill>
          <p:spPr>
            <a:xfrm rot="21177017">
              <a:off x="10584374" y="9480065"/>
              <a:ext cx="2158103" cy="494273"/>
            </a:xfrm>
            <a:prstGeom prst="rect">
              <a:avLst/>
            </a:prstGeom>
            <a:ln w="12700" cap="flat">
              <a:noFill/>
              <a:miter lim="400000"/>
            </a:ln>
            <a:effectLst/>
          </p:spPr>
        </p:pic>
        <p:sp>
          <p:nvSpPr>
            <p:cNvPr id="184" name="The journey begins with faith!"/>
            <p:cNvSpPr txBox="1"/>
            <p:nvPr/>
          </p:nvSpPr>
          <p:spPr>
            <a:xfrm rot="955963">
              <a:off x="5874826" y="9123879"/>
              <a:ext cx="2822805" cy="1346201"/>
            </a:xfrm>
            <a:prstGeom prst="rect">
              <a:avLst/>
            </a:prstGeom>
            <a:noFill/>
            <a:ln w="12700" cap="flat">
              <a:noFill/>
              <a:miter lim="400000"/>
            </a:ln>
            <a:effectLst>
              <a:outerShdw sx="100000" sy="100000" kx="0" ky="0" algn="b" rotWithShape="0" blurRad="38100" dist="38100" dir="1001687">
                <a:srgbClr val="373737">
                  <a:alpha val="89218"/>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90000"/>
                </a:lnSpc>
                <a:defRPr sz="7000">
                  <a:solidFill>
                    <a:srgbClr val="F6CB82"/>
                  </a:solidFill>
                </a:defRPr>
              </a:lvl1pPr>
            </a:lstStyle>
            <a:p>
              <a:pPr/>
              <a:r>
                <a:t>信心</a:t>
              </a:r>
            </a:p>
          </p:txBody>
        </p:sp>
      </p:gr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85"/>
                                        </p:tgtEl>
                                        <p:attrNameLst>
                                          <p:attrName>style.visibility</p:attrName>
                                        </p:attrNameLst>
                                      </p:cBhvr>
                                      <p:to>
                                        <p:strVal val="visible"/>
                                      </p:to>
                                    </p:set>
                                    <p:animEffect filter="dissolve" transition="in">
                                      <p:cBhvr>
                                        <p:cTn id="7" dur="1500"/>
                                        <p:tgtEl>
                                          <p:spTgt spid="185"/>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179"/>
                                        </p:tgtEl>
                                        <p:attrNameLst>
                                          <p:attrName>style.visibility</p:attrName>
                                        </p:attrNameLst>
                                      </p:cBhvr>
                                      <p:to>
                                        <p:strVal val="visible"/>
                                      </p:to>
                                    </p:set>
                                    <p:animEffect filter="fade" transition="in">
                                      <p:cBhvr>
                                        <p:cTn id="11" dur="10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 grpId="3" fill="hold">
                                  <p:stCondLst>
                                    <p:cond delay="0"/>
                                  </p:stCondLst>
                                  <p:iterate type="el" backwards="0">
                                    <p:tmAbs val="0"/>
                                  </p:iterate>
                                  <p:childTnLst>
                                    <p:set>
                                      <p:cBhvr>
                                        <p:cTn id="15" fill="hold"/>
                                        <p:tgtEl>
                                          <p:spTgt spid="180">
                                            <p:bg/>
                                          </p:spTgt>
                                        </p:tgtEl>
                                        <p:attrNameLst>
                                          <p:attrName>style.visibility</p:attrName>
                                        </p:attrNameLst>
                                      </p:cBhvr>
                                      <p:to>
                                        <p:strVal val="visible"/>
                                      </p:to>
                                    </p:set>
                                    <p:anim calcmode="lin" valueType="num">
                                      <p:cBhvr>
                                        <p:cTn id="16" dur="1000" fill="hold"/>
                                        <p:tgtEl>
                                          <p:spTgt spid="180">
                                            <p:bg/>
                                          </p:spTgt>
                                        </p:tgtEl>
                                        <p:attrNameLst>
                                          <p:attrName>ppt_x</p:attrName>
                                        </p:attrNameLst>
                                      </p:cBhvr>
                                      <p:tavLst>
                                        <p:tav tm="0">
                                          <p:val>
                                            <p:strVal val="#ppt_x"/>
                                          </p:val>
                                        </p:tav>
                                        <p:tav tm="100000">
                                          <p:val>
                                            <p:strVal val="#ppt_x"/>
                                          </p:val>
                                        </p:tav>
                                      </p:tavLst>
                                    </p:anim>
                                    <p:anim calcmode="lin" valueType="num">
                                      <p:cBhvr>
                                        <p:cTn id="17" dur="1000" fill="hold"/>
                                        <p:tgtEl>
                                          <p:spTgt spid="180">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180">
                                            <p:txEl>
                                              <p:pRg st="0" end="0"/>
                                            </p:txEl>
                                          </p:spTgt>
                                        </p:tgtEl>
                                        <p:attrNameLst>
                                          <p:attrName>style.visibility</p:attrName>
                                        </p:attrNameLst>
                                      </p:cBhvr>
                                      <p:to>
                                        <p:strVal val="visible"/>
                                      </p:to>
                                    </p:set>
                                    <p:anim calcmode="lin" valueType="num">
                                      <p:cBhvr>
                                        <p:cTn id="20" dur="1000" fill="hold"/>
                                        <p:tgtEl>
                                          <p:spTgt spid="18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3"/>
      <p:bldP build="whole" bldLvl="1" animBg="1" rev="0" advAuto="0" spid="179" grpId="2"/>
      <p:bldP build="whole" bldLvl="1" animBg="1" rev="0" advAuto="0" spid="18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Rectangle"/>
          <p:cNvSpPr/>
          <p:nvPr/>
        </p:nvSpPr>
        <p:spPr>
          <a:xfrm>
            <a:off x="3490427" y="6653997"/>
            <a:ext cx="12659394" cy="6133179"/>
          </a:xfrm>
          <a:prstGeom prst="rect">
            <a:avLst/>
          </a:prstGeom>
          <a:solidFill>
            <a:srgbClr val="C4CEC4"/>
          </a:solidFill>
          <a:ln w="25400">
            <a:solidFill>
              <a:srgbClr val="A7A7A7"/>
            </a:solidFill>
          </a:ln>
          <a:effectLst>
            <a:outerShdw sx="100000" sy="100000" kx="0" ky="0" algn="b" rotWithShape="0" blurRad="50800" dist="279629" dir="3080947">
              <a:srgbClr val="5E5E5E">
                <a:alpha val="46327"/>
              </a:srgbClr>
            </a:outerShdw>
          </a:effectLst>
        </p:spPr>
        <p:txBody>
          <a:bodyPr lIns="47625" tIns="47625" rIns="47625" bIns="47625" anchor="ctr"/>
          <a:lstStyle/>
          <a:p>
            <a:pPr defTabSz="2438400">
              <a:lnSpc>
                <a:spcPct val="100000"/>
              </a:lnSpc>
              <a:spcBef>
                <a:spcPts val="1600"/>
              </a:spcBef>
              <a:defRPr sz="5400">
                <a:latin typeface="+mn-lt"/>
                <a:ea typeface="+mn-ea"/>
                <a:cs typeface="+mn-cs"/>
                <a:sym typeface="PingFang TC Regular"/>
              </a:defRPr>
            </a:pPr>
          </a:p>
        </p:txBody>
      </p:sp>
      <p:sp>
        <p:nvSpPr>
          <p:cNvPr id="188" name="“5 Now for this very reason also, applying all diligence, in your faith supply moral excellence, and in your moral excellence, knowledge, 6 and in your knowledge, self-control, and in your self-control, perseverance, and in your perseverance, godliness, "/>
          <p:cNvSpPr txBox="1"/>
          <p:nvPr/>
        </p:nvSpPr>
        <p:spPr>
          <a:xfrm>
            <a:off x="3477727" y="1782365"/>
            <a:ext cx="17319150" cy="393573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just" defTabSz="1097280">
              <a:lnSpc>
                <a:spcPct val="110000"/>
              </a:lnSpc>
              <a:defRPr spc="39" sz="4000">
                <a:latin typeface="+mn-lt"/>
                <a:ea typeface="+mn-ea"/>
                <a:cs typeface="+mn-cs"/>
                <a:sym typeface="PingFang TC Regular"/>
              </a:defRPr>
            </a:pPr>
            <a:r>
              <a:t>「5 正因這緣故，你們要分外地努力。有了信心，</a:t>
            </a:r>
            <a:r>
              <a:rPr>
                <a:latin typeface="PingFang TC Semibold"/>
                <a:ea typeface="PingFang TC Semibold"/>
                <a:cs typeface="PingFang TC Semibold"/>
                <a:sym typeface="PingFang TC Semibold"/>
              </a:rPr>
              <a:t>又要加上</a:t>
            </a:r>
            <a:r>
              <a:t>德行；有了德行，又要加上知識； 有了知識，又要加上節制；有了節制，又要加上忍耐；有了忍耐，又要加上虔敬； 有了虔敬，又要加上愛弟兄的心；有了愛弟兄的心，又要加上愛眾人的心。8 你們有了這幾樣，再繼續增長，就必使你們在認識我們的主耶穌基督上，不至於懶散和不結果子了。」（彼後 1:5-8）。</a:t>
            </a:r>
          </a:p>
        </p:txBody>
      </p:sp>
      <p:sp>
        <p:nvSpPr>
          <p:cNvPr id="189" name="3. A Growing Faith (2 Peter 1:5-8)"/>
          <p:cNvSpPr txBox="1"/>
          <p:nvPr/>
        </p:nvSpPr>
        <p:spPr>
          <a:xfrm>
            <a:off x="3477727" y="212905"/>
            <a:ext cx="15645863" cy="1301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r>
              <a:t>3. 信心的持續成長</a:t>
            </a:r>
            <a:r>
              <a:t>（彼後</a:t>
            </a:r>
            <a:r>
              <a:t> 1:5-8</a:t>
            </a:r>
            <a:r>
              <a:t>）</a:t>
            </a:r>
          </a:p>
        </p:txBody>
      </p:sp>
      <p:sp>
        <p:nvSpPr>
          <p:cNvPr id="190" name="“Applying all diligence” - Keep at it! A life commitment.…"/>
          <p:cNvSpPr txBox="1"/>
          <p:nvPr/>
        </p:nvSpPr>
        <p:spPr>
          <a:xfrm>
            <a:off x="3755336" y="6858000"/>
            <a:ext cx="11774030" cy="535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33705" indent="-420370" defTabSz="2438400">
              <a:lnSpc>
                <a:spcPct val="100000"/>
              </a:lnSpc>
              <a:spcBef>
                <a:spcPts val="1600"/>
              </a:spcBef>
              <a:buClr>
                <a:srgbClr val="000000"/>
              </a:buClr>
              <a:buSzPct val="100000"/>
              <a:buFont typeface="Calibri"/>
              <a:buChar char="•"/>
              <a:defRPr sz="4300">
                <a:ln w="13030" cap="flat">
                  <a:solidFill>
                    <a:srgbClr val="000000"/>
                  </a:solidFill>
                  <a:prstDash val="solid"/>
                  <a:miter lim="400000"/>
                </a:ln>
                <a:latin typeface="+mn-lt"/>
                <a:ea typeface="+mn-ea"/>
                <a:cs typeface="+mn-cs"/>
                <a:sym typeface="PingFang TC Regular"/>
              </a:defRPr>
            </a:pPr>
            <a:r>
              <a:rPr>
                <a:latin typeface="Calibri"/>
                <a:ea typeface="Calibri"/>
                <a:cs typeface="Calibri"/>
                <a:sym typeface="Calibri"/>
              </a:rPr>
              <a:t>「</a:t>
            </a:r>
            <a:r>
              <a:t>分外地努力</a:t>
            </a:r>
            <a:r>
              <a:rPr>
                <a:latin typeface="Calibri"/>
                <a:ea typeface="Calibri"/>
                <a:cs typeface="Calibri"/>
                <a:sym typeface="Calibri"/>
              </a:rPr>
              <a:t>」: </a:t>
            </a:r>
            <a:r>
              <a:t>堅持下去！(5)</a:t>
            </a:r>
            <a:endParaRPr>
              <a:latin typeface="Calibri"/>
              <a:ea typeface="Calibri"/>
              <a:cs typeface="Calibri"/>
              <a:sym typeface="Calibri"/>
            </a:endParaRPr>
          </a:p>
          <a:p>
            <a:pPr marL="433705" indent="-420370" defTabSz="2438400">
              <a:lnSpc>
                <a:spcPct val="100000"/>
              </a:lnSpc>
              <a:spcBef>
                <a:spcPts val="1600"/>
              </a:spcBef>
              <a:buClr>
                <a:srgbClr val="000000"/>
              </a:buClr>
              <a:buSzPct val="100000"/>
              <a:buFont typeface="Calibri"/>
              <a:buChar char="•"/>
              <a:defRPr sz="4300">
                <a:ln w="13030" cap="flat">
                  <a:solidFill>
                    <a:srgbClr val="000000"/>
                  </a:solidFill>
                  <a:prstDash val="solid"/>
                  <a:miter lim="400000"/>
                </a:ln>
                <a:latin typeface="+mn-lt"/>
                <a:ea typeface="+mn-ea"/>
                <a:cs typeface="+mn-cs"/>
                <a:sym typeface="PingFang TC Regular"/>
              </a:defRPr>
            </a:pPr>
            <a:r>
              <a:rPr>
                <a:latin typeface="Calibri"/>
                <a:ea typeface="Calibri"/>
                <a:cs typeface="Calibri"/>
                <a:sym typeface="Calibri"/>
              </a:rPr>
              <a:t>「有了信心，</a:t>
            </a:r>
            <a:r>
              <a:t>又要加上</a:t>
            </a:r>
            <a:r>
              <a:rPr>
                <a:latin typeface="Calibri"/>
                <a:ea typeface="Calibri"/>
                <a:cs typeface="Calibri"/>
                <a:sym typeface="Calibri"/>
              </a:rPr>
              <a:t>…..」 : </a:t>
            </a:r>
            <a:r>
              <a:t>從信心開始（</a:t>
            </a:r>
            <a:r>
              <a:rPr>
                <a:latin typeface="Calibri"/>
                <a:ea typeface="Calibri"/>
                <a:cs typeface="Calibri"/>
                <a:sym typeface="Calibri"/>
              </a:rPr>
              <a:t>5</a:t>
            </a:r>
            <a:r>
              <a:t>）</a:t>
            </a:r>
            <a:endParaRPr>
              <a:latin typeface="Calibri"/>
              <a:ea typeface="Calibri"/>
              <a:cs typeface="Calibri"/>
              <a:sym typeface="Calibri"/>
            </a:endParaRPr>
          </a:p>
          <a:p>
            <a:pPr marL="433705" indent="-420370" defTabSz="2438400">
              <a:lnSpc>
                <a:spcPct val="100000"/>
              </a:lnSpc>
              <a:spcBef>
                <a:spcPts val="1600"/>
              </a:spcBef>
              <a:buClr>
                <a:srgbClr val="000000"/>
              </a:buClr>
              <a:buSzPct val="100000"/>
              <a:buFont typeface="Calibri"/>
              <a:buChar char="•"/>
              <a:defRPr sz="4300">
                <a:ln w="13030" cap="flat">
                  <a:solidFill>
                    <a:srgbClr val="000000"/>
                  </a:solidFill>
                  <a:prstDash val="solid"/>
                  <a:miter lim="400000"/>
                </a:ln>
                <a:latin typeface="Calibri"/>
                <a:ea typeface="Calibri"/>
                <a:cs typeface="Calibri"/>
                <a:sym typeface="Calibri"/>
              </a:defRPr>
            </a:pPr>
            <a:r>
              <a:t>「</a:t>
            </a:r>
            <a:r>
              <a:rPr>
                <a:latin typeface="+mn-lt"/>
                <a:ea typeface="+mn-ea"/>
                <a:cs typeface="+mn-cs"/>
                <a:sym typeface="PingFang TC Regular"/>
              </a:rPr>
              <a:t>加上</a:t>
            </a:r>
            <a:r>
              <a:t>…..</a:t>
            </a:r>
            <a:r>
              <a:rPr>
                <a:latin typeface="+mn-lt"/>
                <a:ea typeface="+mn-ea"/>
                <a:cs typeface="+mn-cs"/>
                <a:sym typeface="PingFang TC Regular"/>
              </a:rPr>
              <a:t>加上..</a:t>
            </a:r>
            <a:r>
              <a:t>…</a:t>
            </a:r>
            <a:r>
              <a:rPr>
                <a:latin typeface="+mn-lt"/>
                <a:ea typeface="+mn-ea"/>
                <a:cs typeface="+mn-cs"/>
                <a:sym typeface="PingFang TC Regular"/>
              </a:rPr>
              <a:t>加上</a:t>
            </a:r>
            <a:r>
              <a:t>」: </a:t>
            </a:r>
            <a:r>
              <a:rPr>
                <a:latin typeface="+mn-lt"/>
                <a:ea typeface="+mn-ea"/>
                <a:cs typeface="+mn-cs"/>
                <a:sym typeface="PingFang TC Regular"/>
              </a:rPr>
              <a:t>這是一個逐步成長的過程。 (5-7)</a:t>
            </a:r>
          </a:p>
          <a:p>
            <a:pPr marL="433705" indent="-420370" defTabSz="2438400">
              <a:lnSpc>
                <a:spcPct val="100000"/>
              </a:lnSpc>
              <a:spcBef>
                <a:spcPts val="0"/>
              </a:spcBef>
              <a:buClr>
                <a:srgbClr val="000000"/>
              </a:buClr>
              <a:buSzPct val="100000"/>
              <a:buFont typeface="Calibri"/>
              <a:buChar char="•"/>
              <a:defRPr sz="4300">
                <a:ln w="13030" cap="flat">
                  <a:solidFill>
                    <a:srgbClr val="000000"/>
                  </a:solidFill>
                  <a:prstDash val="solid"/>
                  <a:miter lim="400000"/>
                </a:ln>
                <a:latin typeface="+mn-lt"/>
                <a:ea typeface="+mn-ea"/>
                <a:cs typeface="+mn-cs"/>
                <a:sym typeface="PingFang TC Regular"/>
              </a:defRPr>
            </a:pPr>
            <a:r>
              <a:rPr>
                <a:latin typeface="Calibri"/>
                <a:ea typeface="Calibri"/>
                <a:cs typeface="Calibri"/>
                <a:sym typeface="Calibri"/>
              </a:rPr>
              <a:t>「</a:t>
            </a:r>
            <a:r>
              <a:t>你們有了這幾樣，再繼續增長</a:t>
            </a:r>
            <a:r>
              <a:rPr>
                <a:latin typeface="Calibri"/>
                <a:ea typeface="Calibri"/>
                <a:cs typeface="Calibri"/>
                <a:sym typeface="Calibri"/>
              </a:rPr>
              <a:t>」: </a:t>
            </a:r>
            <a:r>
              <a:t>使生命不閒懶，反而多結果子 」(8)</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88"/>
                                        </p:tgtEl>
                                        <p:attrNameLst>
                                          <p:attrName>style.visibility</p:attrName>
                                        </p:attrNameLst>
                                      </p:cBhvr>
                                      <p:to>
                                        <p:strVal val="visible"/>
                                      </p:to>
                                    </p:set>
                                    <p:animEffect filter="fade" transition="in">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187"/>
                                        </p:tgtEl>
                                        <p:attrNameLst>
                                          <p:attrName>style.visibility</p:attrName>
                                        </p:attrNameLst>
                                      </p:cBhvr>
                                      <p:to>
                                        <p:strVal val="visible"/>
                                      </p:to>
                                    </p:set>
                                    <p:animEffect filter="dissolve" transition="in">
                                      <p:cBhvr>
                                        <p:cTn id="12" dur="1500"/>
                                        <p:tgtEl>
                                          <p:spTgt spid="187"/>
                                        </p:tgtEl>
                                      </p:cBhvr>
                                    </p:animEffect>
                                  </p:childTnLst>
                                </p:cTn>
                              </p:par>
                            </p:childTnLst>
                          </p:cTn>
                        </p:par>
                        <p:par>
                          <p:cTn id="13" fill="hold">
                            <p:stCondLst>
                              <p:cond delay="1500"/>
                            </p:stCondLst>
                            <p:childTnLst>
                              <p:par>
                                <p:cTn id="14" presetClass="entr" nodeType="afterEffect" presetSubtype="4" presetID="2" grpId="3" fill="hold">
                                  <p:stCondLst>
                                    <p:cond delay="0"/>
                                  </p:stCondLst>
                                  <p:iterate type="el" backwards="0">
                                    <p:tmAbs val="0"/>
                                  </p:iterate>
                                  <p:childTnLst>
                                    <p:set>
                                      <p:cBhvr>
                                        <p:cTn id="15" fill="hold"/>
                                        <p:tgtEl>
                                          <p:spTgt spid="190">
                                            <p:bg/>
                                          </p:spTgt>
                                        </p:tgtEl>
                                        <p:attrNameLst>
                                          <p:attrName>style.visibility</p:attrName>
                                        </p:attrNameLst>
                                      </p:cBhvr>
                                      <p:to>
                                        <p:strVal val="visible"/>
                                      </p:to>
                                    </p:set>
                                    <p:anim calcmode="lin" valueType="num">
                                      <p:cBhvr>
                                        <p:cTn id="16" dur="1250" fill="hold"/>
                                        <p:tgtEl>
                                          <p:spTgt spid="190">
                                            <p:bg/>
                                          </p:spTgt>
                                        </p:tgtEl>
                                        <p:attrNameLst>
                                          <p:attrName>ppt_x</p:attrName>
                                        </p:attrNameLst>
                                      </p:cBhvr>
                                      <p:tavLst>
                                        <p:tav tm="0">
                                          <p:val>
                                            <p:strVal val="#ppt_x"/>
                                          </p:val>
                                        </p:tav>
                                        <p:tav tm="100000">
                                          <p:val>
                                            <p:strVal val="#ppt_x"/>
                                          </p:val>
                                        </p:tav>
                                      </p:tavLst>
                                    </p:anim>
                                    <p:anim calcmode="lin" valueType="num">
                                      <p:cBhvr>
                                        <p:cTn id="17" dur="1250" fill="hold"/>
                                        <p:tgtEl>
                                          <p:spTgt spid="190">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190">
                                            <p:txEl>
                                              <p:pRg st="0" end="0"/>
                                            </p:txEl>
                                          </p:spTgt>
                                        </p:tgtEl>
                                        <p:attrNameLst>
                                          <p:attrName>style.visibility</p:attrName>
                                        </p:attrNameLst>
                                      </p:cBhvr>
                                      <p:to>
                                        <p:strVal val="visible"/>
                                      </p:to>
                                    </p:set>
                                    <p:anim calcmode="lin" valueType="num">
                                      <p:cBhvr>
                                        <p:cTn id="20" dur="1250" fill="hold"/>
                                        <p:tgtEl>
                                          <p:spTgt spid="190">
                                            <p:txEl>
                                              <p:pRg st="0" end="0"/>
                                            </p:txEl>
                                          </p:spTgt>
                                        </p:tgtEl>
                                        <p:attrNameLst>
                                          <p:attrName>ppt_x</p:attrName>
                                        </p:attrNameLst>
                                      </p:cBhvr>
                                      <p:tavLst>
                                        <p:tav tm="0">
                                          <p:val>
                                            <p:strVal val="#ppt_x"/>
                                          </p:val>
                                        </p:tav>
                                        <p:tav tm="100000">
                                          <p:val>
                                            <p:strVal val="#ppt_x"/>
                                          </p:val>
                                        </p:tav>
                                      </p:tavLst>
                                    </p:anim>
                                    <p:anim calcmode="lin" valueType="num">
                                      <p:cBhvr>
                                        <p:cTn id="21" dur="1250" fill="hold"/>
                                        <p:tgtEl>
                                          <p:spTgt spid="1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3" fill="hold">
                                  <p:stCondLst>
                                    <p:cond delay="0"/>
                                  </p:stCondLst>
                                  <p:iterate type="el" backwards="0">
                                    <p:tmAbs val="0"/>
                                  </p:iterate>
                                  <p:childTnLst>
                                    <p:set>
                                      <p:cBhvr>
                                        <p:cTn id="25" fill="hold"/>
                                        <p:tgtEl>
                                          <p:spTgt spid="190">
                                            <p:txEl>
                                              <p:pRg st="1" end="1"/>
                                            </p:txEl>
                                          </p:spTgt>
                                        </p:tgtEl>
                                        <p:attrNameLst>
                                          <p:attrName>style.visibility</p:attrName>
                                        </p:attrNameLst>
                                      </p:cBhvr>
                                      <p:to>
                                        <p:strVal val="visible"/>
                                      </p:to>
                                    </p:set>
                                    <p:anim calcmode="lin" valueType="num">
                                      <p:cBhvr>
                                        <p:cTn id="26" dur="1250" fill="hold"/>
                                        <p:tgtEl>
                                          <p:spTgt spid="190">
                                            <p:txEl>
                                              <p:pRg st="1" end="1"/>
                                            </p:txEl>
                                          </p:spTgt>
                                        </p:tgtEl>
                                        <p:attrNameLst>
                                          <p:attrName>ppt_x</p:attrName>
                                        </p:attrNameLst>
                                      </p:cBhvr>
                                      <p:tavLst>
                                        <p:tav tm="0">
                                          <p:val>
                                            <p:strVal val="#ppt_x"/>
                                          </p:val>
                                        </p:tav>
                                        <p:tav tm="100000">
                                          <p:val>
                                            <p:strVal val="#ppt_x"/>
                                          </p:val>
                                        </p:tav>
                                      </p:tavLst>
                                    </p:anim>
                                    <p:anim calcmode="lin" valueType="num">
                                      <p:cBhvr>
                                        <p:cTn id="27" dur="1250" fill="hold"/>
                                        <p:tgtEl>
                                          <p:spTgt spid="1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3" fill="hold">
                                  <p:stCondLst>
                                    <p:cond delay="0"/>
                                  </p:stCondLst>
                                  <p:iterate type="el" backwards="0">
                                    <p:tmAbs val="0"/>
                                  </p:iterate>
                                  <p:childTnLst>
                                    <p:set>
                                      <p:cBhvr>
                                        <p:cTn id="31" fill="hold"/>
                                        <p:tgtEl>
                                          <p:spTgt spid="190">
                                            <p:txEl>
                                              <p:pRg st="2" end="2"/>
                                            </p:txEl>
                                          </p:spTgt>
                                        </p:tgtEl>
                                        <p:attrNameLst>
                                          <p:attrName>style.visibility</p:attrName>
                                        </p:attrNameLst>
                                      </p:cBhvr>
                                      <p:to>
                                        <p:strVal val="visible"/>
                                      </p:to>
                                    </p:set>
                                    <p:anim calcmode="lin" valueType="num">
                                      <p:cBhvr>
                                        <p:cTn id="32" dur="1250" fill="hold"/>
                                        <p:tgtEl>
                                          <p:spTgt spid="190">
                                            <p:txEl>
                                              <p:pRg st="2" end="2"/>
                                            </p:txEl>
                                          </p:spTgt>
                                        </p:tgtEl>
                                        <p:attrNameLst>
                                          <p:attrName>ppt_x</p:attrName>
                                        </p:attrNameLst>
                                      </p:cBhvr>
                                      <p:tavLst>
                                        <p:tav tm="0">
                                          <p:val>
                                            <p:strVal val="#ppt_x"/>
                                          </p:val>
                                        </p:tav>
                                        <p:tav tm="100000">
                                          <p:val>
                                            <p:strVal val="#ppt_x"/>
                                          </p:val>
                                        </p:tav>
                                      </p:tavLst>
                                    </p:anim>
                                    <p:anim calcmode="lin" valueType="num">
                                      <p:cBhvr>
                                        <p:cTn id="33" dur="1250" fill="hold"/>
                                        <p:tgtEl>
                                          <p:spTgt spid="1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4" presetID="2" grpId="3" fill="hold">
                                  <p:stCondLst>
                                    <p:cond delay="0"/>
                                  </p:stCondLst>
                                  <p:iterate type="el" backwards="0">
                                    <p:tmAbs val="0"/>
                                  </p:iterate>
                                  <p:childTnLst>
                                    <p:set>
                                      <p:cBhvr>
                                        <p:cTn id="37" fill="hold"/>
                                        <p:tgtEl>
                                          <p:spTgt spid="190">
                                            <p:txEl>
                                              <p:pRg st="3" end="3"/>
                                            </p:txEl>
                                          </p:spTgt>
                                        </p:tgtEl>
                                        <p:attrNameLst>
                                          <p:attrName>style.visibility</p:attrName>
                                        </p:attrNameLst>
                                      </p:cBhvr>
                                      <p:to>
                                        <p:strVal val="visible"/>
                                      </p:to>
                                    </p:set>
                                    <p:anim calcmode="lin" valueType="num">
                                      <p:cBhvr>
                                        <p:cTn id="38" dur="1250" fill="hold"/>
                                        <p:tgtEl>
                                          <p:spTgt spid="190">
                                            <p:txEl>
                                              <p:pRg st="3" end="3"/>
                                            </p:txEl>
                                          </p:spTgt>
                                        </p:tgtEl>
                                        <p:attrNameLst>
                                          <p:attrName>ppt_x</p:attrName>
                                        </p:attrNameLst>
                                      </p:cBhvr>
                                      <p:tavLst>
                                        <p:tav tm="0">
                                          <p:val>
                                            <p:strVal val="#ppt_x"/>
                                          </p:val>
                                        </p:tav>
                                        <p:tav tm="100000">
                                          <p:val>
                                            <p:strVal val="#ppt_x"/>
                                          </p:val>
                                        </p:tav>
                                      </p:tavLst>
                                    </p:anim>
                                    <p:anim calcmode="lin" valueType="num">
                                      <p:cBhvr>
                                        <p:cTn id="39" dur="1250" fill="hold"/>
                                        <p:tgtEl>
                                          <p:spTgt spid="19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0" grpId="3"/>
      <p:bldP build="whole" bldLvl="1" animBg="1" rev="0" advAuto="0" spid="188" grpId="1"/>
      <p:bldP build="whole" bldLvl="1" animBg="1" rev="0" advAuto="0" spid="187"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信心：信靠基督…"/>
          <p:cNvSpPr txBox="1"/>
          <p:nvPr/>
        </p:nvSpPr>
        <p:spPr>
          <a:xfrm>
            <a:off x="11852928" y="1765300"/>
            <a:ext cx="7717896" cy="10185401"/>
          </a:xfrm>
          <a:prstGeom prst="rect">
            <a:avLst/>
          </a:prstGeom>
          <a:ln w="152400">
            <a:solidFill>
              <a:srgbClr val="B51600"/>
            </a:solidFill>
            <a:miter lim="400000"/>
          </a:ln>
          <a:extLst>
            <a:ext uri="{C572A759-6A51-4108-AA02-DFA0A04FC94B}">
              <ma14:wrappingTextBoxFlag xmlns:ma14="http://schemas.microsoft.com/office/mac/drawingml/2011/main" val="1"/>
            </a:ext>
          </a:extLst>
        </p:spPr>
        <p:txBody>
          <a:bodyPr lIns="215900" tIns="215900" rIns="215900" bIns="215900" anchor="ctr">
            <a:spAutoFit/>
          </a:bodyPr>
          <a:lstStyle/>
          <a:p>
            <a:pPr>
              <a:lnSpc>
                <a:spcPct val="140000"/>
              </a:lnSpc>
              <a:spcBef>
                <a:spcPts val="0"/>
              </a:spcBef>
              <a:defRPr sz="5000">
                <a:latin typeface="Times Roman"/>
                <a:ea typeface="Times Roman"/>
                <a:cs typeface="Times Roman"/>
                <a:sym typeface="Times Roman"/>
              </a:defRPr>
            </a:pPr>
            <a:r>
              <a:rPr b="1"/>
              <a:t>信心</a:t>
            </a:r>
            <a:r>
              <a:t>：信靠基督</a:t>
            </a:r>
          </a:p>
          <a:p>
            <a:pPr>
              <a:lnSpc>
                <a:spcPct val="140000"/>
              </a:lnSpc>
              <a:spcBef>
                <a:spcPts val="0"/>
              </a:spcBef>
              <a:defRPr sz="5000">
                <a:latin typeface="Times Roman"/>
                <a:ea typeface="Times Roman"/>
                <a:cs typeface="Times Roman"/>
                <a:sym typeface="Times Roman"/>
              </a:defRPr>
            </a:pPr>
            <a:r>
              <a:rPr b="1"/>
              <a:t>德行</a:t>
            </a:r>
            <a:r>
              <a:t>：美好品格</a:t>
            </a:r>
          </a:p>
          <a:p>
            <a:pPr>
              <a:lnSpc>
                <a:spcPct val="140000"/>
              </a:lnSpc>
              <a:spcBef>
                <a:spcPts val="0"/>
              </a:spcBef>
              <a:defRPr sz="5000">
                <a:latin typeface="Times Roman"/>
                <a:ea typeface="Times Roman"/>
                <a:cs typeface="Times Roman"/>
                <a:sym typeface="Times Roman"/>
              </a:defRPr>
            </a:pPr>
            <a:r>
              <a:rPr b="1"/>
              <a:t>知識</a:t>
            </a:r>
            <a:r>
              <a:t>：認識真理</a:t>
            </a:r>
          </a:p>
          <a:p>
            <a:pPr>
              <a:lnSpc>
                <a:spcPct val="140000"/>
              </a:lnSpc>
              <a:spcBef>
                <a:spcPts val="0"/>
              </a:spcBef>
              <a:defRPr sz="5000">
                <a:latin typeface="Times Roman"/>
                <a:ea typeface="Times Roman"/>
                <a:cs typeface="Times Roman"/>
                <a:sym typeface="Times Roman"/>
              </a:defRPr>
            </a:pPr>
            <a:r>
              <a:rPr b="1"/>
              <a:t>節制</a:t>
            </a:r>
            <a:r>
              <a:t>：管住自己</a:t>
            </a:r>
          </a:p>
          <a:p>
            <a:pPr>
              <a:lnSpc>
                <a:spcPct val="140000"/>
              </a:lnSpc>
              <a:spcBef>
                <a:spcPts val="0"/>
              </a:spcBef>
              <a:defRPr sz="5000">
                <a:latin typeface="Times Roman"/>
                <a:ea typeface="Times Roman"/>
                <a:cs typeface="Times Roman"/>
                <a:sym typeface="Times Roman"/>
              </a:defRPr>
            </a:pPr>
            <a:r>
              <a:rPr b="1"/>
              <a:t>忍耐</a:t>
            </a:r>
            <a:r>
              <a:t>：堅持到底</a:t>
            </a:r>
          </a:p>
          <a:p>
            <a:pPr>
              <a:lnSpc>
                <a:spcPct val="140000"/>
              </a:lnSpc>
              <a:spcBef>
                <a:spcPts val="0"/>
              </a:spcBef>
              <a:defRPr sz="5000">
                <a:latin typeface="Times Roman"/>
                <a:ea typeface="Times Roman"/>
                <a:cs typeface="Times Roman"/>
                <a:sym typeface="Times Roman"/>
              </a:defRPr>
            </a:pPr>
            <a:r>
              <a:rPr b="1"/>
              <a:t>虔敬</a:t>
            </a:r>
            <a:r>
              <a:t>：敬畏上帝</a:t>
            </a:r>
          </a:p>
          <a:p>
            <a:pPr>
              <a:lnSpc>
                <a:spcPct val="140000"/>
              </a:lnSpc>
              <a:spcBef>
                <a:spcPts val="0"/>
              </a:spcBef>
              <a:defRPr sz="5000">
                <a:latin typeface="Times Roman"/>
                <a:ea typeface="Times Roman"/>
                <a:cs typeface="Times Roman"/>
                <a:sym typeface="Times Roman"/>
              </a:defRPr>
            </a:pPr>
            <a:r>
              <a:rPr b="1"/>
              <a:t>愛弟兄的心：愛主內家人</a:t>
            </a:r>
            <a:endParaRPr b="1"/>
          </a:p>
          <a:p>
            <a:pPr>
              <a:lnSpc>
                <a:spcPct val="140000"/>
              </a:lnSpc>
              <a:spcBef>
                <a:spcPts val="0"/>
              </a:spcBef>
              <a:defRPr sz="5000">
                <a:latin typeface="Times Roman"/>
                <a:ea typeface="Times Roman"/>
                <a:cs typeface="Times Roman"/>
                <a:sym typeface="Times Roman"/>
              </a:defRPr>
            </a:pPr>
            <a:r>
              <a:rPr b="1"/>
              <a:t>愛眾人的心：愛所有的人</a:t>
            </a:r>
          </a:p>
        </p:txBody>
      </p:sp>
      <p:pic>
        <p:nvPicPr>
          <p:cNvPr id="195" name="加上.png" descr="加上.png"/>
          <p:cNvPicPr>
            <a:picLocks noChangeAspect="1"/>
          </p:cNvPicPr>
          <p:nvPr/>
        </p:nvPicPr>
        <p:blipFill>
          <a:blip r:embed="rId3">
            <a:extLst/>
          </a:blip>
          <a:srcRect l="19401" t="8925" r="21879" b="11727"/>
          <a:stretch>
            <a:fillRect/>
          </a:stretch>
        </p:blipFill>
        <p:spPr>
          <a:xfrm>
            <a:off x="4957370" y="2768118"/>
            <a:ext cx="4483902" cy="8078743"/>
          </a:xfrm>
          <a:custGeom>
            <a:avLst/>
            <a:gdLst/>
            <a:ahLst/>
            <a:cxnLst>
              <a:cxn ang="0">
                <a:pos x="wd2" y="hd2"/>
              </a:cxn>
              <a:cxn ang="5400000">
                <a:pos x="wd2" y="hd2"/>
              </a:cxn>
              <a:cxn ang="10800000">
                <a:pos x="wd2" y="hd2"/>
              </a:cxn>
              <a:cxn ang="16200000">
                <a:pos x="wd2" y="hd2"/>
              </a:cxn>
            </a:cxnLst>
            <a:rect l="0" t="0" r="r" b="b"/>
            <a:pathLst>
              <a:path w="21597" h="21580" fill="norm" stroke="1" extrusionOk="0">
                <a:moveTo>
                  <a:pt x="5345" y="0"/>
                </a:moveTo>
                <a:cubicBezTo>
                  <a:pt x="4881" y="0"/>
                  <a:pt x="4869" y="1"/>
                  <a:pt x="4771" y="65"/>
                </a:cubicBezTo>
                <a:cubicBezTo>
                  <a:pt x="4706" y="107"/>
                  <a:pt x="4672" y="159"/>
                  <a:pt x="4672" y="214"/>
                </a:cubicBezTo>
                <a:cubicBezTo>
                  <a:pt x="4672" y="318"/>
                  <a:pt x="4846" y="564"/>
                  <a:pt x="4941" y="594"/>
                </a:cubicBezTo>
                <a:cubicBezTo>
                  <a:pt x="4979" y="606"/>
                  <a:pt x="5010" y="625"/>
                  <a:pt x="5010" y="637"/>
                </a:cubicBezTo>
                <a:cubicBezTo>
                  <a:pt x="5010" y="649"/>
                  <a:pt x="5077" y="708"/>
                  <a:pt x="5159" y="768"/>
                </a:cubicBezTo>
                <a:cubicBezTo>
                  <a:pt x="5258" y="839"/>
                  <a:pt x="5308" y="901"/>
                  <a:pt x="5308" y="952"/>
                </a:cubicBezTo>
                <a:cubicBezTo>
                  <a:pt x="5308" y="994"/>
                  <a:pt x="5328" y="1038"/>
                  <a:pt x="5352" y="1052"/>
                </a:cubicBezTo>
                <a:cubicBezTo>
                  <a:pt x="5445" y="1103"/>
                  <a:pt x="5327" y="3042"/>
                  <a:pt x="5224" y="3140"/>
                </a:cubicBezTo>
                <a:cubicBezTo>
                  <a:pt x="5201" y="3163"/>
                  <a:pt x="5180" y="3242"/>
                  <a:pt x="5180" y="3317"/>
                </a:cubicBezTo>
                <a:cubicBezTo>
                  <a:pt x="5179" y="3533"/>
                  <a:pt x="5126" y="3567"/>
                  <a:pt x="4586" y="3696"/>
                </a:cubicBezTo>
                <a:cubicBezTo>
                  <a:pt x="4504" y="3715"/>
                  <a:pt x="4404" y="3740"/>
                  <a:pt x="4364" y="3751"/>
                </a:cubicBezTo>
                <a:cubicBezTo>
                  <a:pt x="4323" y="3762"/>
                  <a:pt x="4262" y="3771"/>
                  <a:pt x="4226" y="3771"/>
                </a:cubicBezTo>
                <a:cubicBezTo>
                  <a:pt x="4191" y="3771"/>
                  <a:pt x="4161" y="3781"/>
                  <a:pt x="4161" y="3794"/>
                </a:cubicBezTo>
                <a:cubicBezTo>
                  <a:pt x="4161" y="3807"/>
                  <a:pt x="4132" y="3818"/>
                  <a:pt x="4096" y="3818"/>
                </a:cubicBezTo>
                <a:cubicBezTo>
                  <a:pt x="4061" y="3818"/>
                  <a:pt x="3999" y="3828"/>
                  <a:pt x="3959" y="3840"/>
                </a:cubicBezTo>
                <a:cubicBezTo>
                  <a:pt x="3758" y="3900"/>
                  <a:pt x="2978" y="4101"/>
                  <a:pt x="2944" y="4101"/>
                </a:cubicBezTo>
                <a:cubicBezTo>
                  <a:pt x="2878" y="4101"/>
                  <a:pt x="2676" y="4158"/>
                  <a:pt x="2676" y="4177"/>
                </a:cubicBezTo>
                <a:cubicBezTo>
                  <a:pt x="2676" y="4187"/>
                  <a:pt x="2551" y="4195"/>
                  <a:pt x="2399" y="4195"/>
                </a:cubicBezTo>
                <a:cubicBezTo>
                  <a:pt x="2243" y="4195"/>
                  <a:pt x="2124" y="4205"/>
                  <a:pt x="2124" y="4218"/>
                </a:cubicBezTo>
                <a:cubicBezTo>
                  <a:pt x="2124" y="4231"/>
                  <a:pt x="2051" y="4242"/>
                  <a:pt x="1963" y="4243"/>
                </a:cubicBezTo>
                <a:cubicBezTo>
                  <a:pt x="1790" y="4244"/>
                  <a:pt x="1724" y="4265"/>
                  <a:pt x="1583" y="4367"/>
                </a:cubicBezTo>
                <a:cubicBezTo>
                  <a:pt x="1472" y="4446"/>
                  <a:pt x="1480" y="4602"/>
                  <a:pt x="1598" y="4706"/>
                </a:cubicBezTo>
                <a:cubicBezTo>
                  <a:pt x="1696" y="4793"/>
                  <a:pt x="1931" y="4916"/>
                  <a:pt x="2145" y="4993"/>
                </a:cubicBezTo>
                <a:cubicBezTo>
                  <a:pt x="2238" y="5027"/>
                  <a:pt x="2324" y="5062"/>
                  <a:pt x="2336" y="5070"/>
                </a:cubicBezTo>
                <a:cubicBezTo>
                  <a:pt x="2347" y="5078"/>
                  <a:pt x="2403" y="5098"/>
                  <a:pt x="2460" y="5114"/>
                </a:cubicBezTo>
                <a:cubicBezTo>
                  <a:pt x="2517" y="5131"/>
                  <a:pt x="2584" y="5154"/>
                  <a:pt x="2609" y="5165"/>
                </a:cubicBezTo>
                <a:cubicBezTo>
                  <a:pt x="2878" y="5288"/>
                  <a:pt x="3232" y="5397"/>
                  <a:pt x="3362" y="5397"/>
                </a:cubicBezTo>
                <a:cubicBezTo>
                  <a:pt x="3406" y="5397"/>
                  <a:pt x="3489" y="5414"/>
                  <a:pt x="3546" y="5434"/>
                </a:cubicBezTo>
                <a:cubicBezTo>
                  <a:pt x="3722" y="5498"/>
                  <a:pt x="4397" y="5447"/>
                  <a:pt x="4511" y="5361"/>
                </a:cubicBezTo>
                <a:cubicBezTo>
                  <a:pt x="4529" y="5348"/>
                  <a:pt x="4543" y="5356"/>
                  <a:pt x="4544" y="5378"/>
                </a:cubicBezTo>
                <a:cubicBezTo>
                  <a:pt x="4544" y="5425"/>
                  <a:pt x="4256" y="5916"/>
                  <a:pt x="4207" y="5951"/>
                </a:cubicBezTo>
                <a:cubicBezTo>
                  <a:pt x="4189" y="5964"/>
                  <a:pt x="4161" y="6011"/>
                  <a:pt x="4146" y="6057"/>
                </a:cubicBezTo>
                <a:cubicBezTo>
                  <a:pt x="4117" y="6142"/>
                  <a:pt x="3930" y="6439"/>
                  <a:pt x="3861" y="6510"/>
                </a:cubicBezTo>
                <a:cubicBezTo>
                  <a:pt x="3839" y="6533"/>
                  <a:pt x="3821" y="6564"/>
                  <a:pt x="3821" y="6579"/>
                </a:cubicBezTo>
                <a:cubicBezTo>
                  <a:pt x="3821" y="6595"/>
                  <a:pt x="3753" y="6685"/>
                  <a:pt x="3670" y="6780"/>
                </a:cubicBezTo>
                <a:cubicBezTo>
                  <a:pt x="3587" y="6874"/>
                  <a:pt x="3512" y="6972"/>
                  <a:pt x="3504" y="6997"/>
                </a:cubicBezTo>
                <a:cubicBezTo>
                  <a:pt x="3495" y="7022"/>
                  <a:pt x="3440" y="7093"/>
                  <a:pt x="3379" y="7156"/>
                </a:cubicBezTo>
                <a:cubicBezTo>
                  <a:pt x="3319" y="7219"/>
                  <a:pt x="3269" y="7283"/>
                  <a:pt x="3269" y="7298"/>
                </a:cubicBezTo>
                <a:cubicBezTo>
                  <a:pt x="3269" y="7313"/>
                  <a:pt x="3250" y="7329"/>
                  <a:pt x="3227" y="7333"/>
                </a:cubicBezTo>
                <a:cubicBezTo>
                  <a:pt x="3203" y="7337"/>
                  <a:pt x="3175" y="7365"/>
                  <a:pt x="3165" y="7392"/>
                </a:cubicBezTo>
                <a:cubicBezTo>
                  <a:pt x="3156" y="7420"/>
                  <a:pt x="3116" y="7477"/>
                  <a:pt x="3077" y="7519"/>
                </a:cubicBezTo>
                <a:cubicBezTo>
                  <a:pt x="3039" y="7560"/>
                  <a:pt x="3002" y="7613"/>
                  <a:pt x="2993" y="7638"/>
                </a:cubicBezTo>
                <a:cubicBezTo>
                  <a:pt x="2985" y="7663"/>
                  <a:pt x="2938" y="7714"/>
                  <a:pt x="2890" y="7752"/>
                </a:cubicBezTo>
                <a:cubicBezTo>
                  <a:pt x="2842" y="7789"/>
                  <a:pt x="2802" y="7831"/>
                  <a:pt x="2802" y="7844"/>
                </a:cubicBezTo>
                <a:cubicBezTo>
                  <a:pt x="2802" y="7857"/>
                  <a:pt x="2710" y="7968"/>
                  <a:pt x="2596" y="8090"/>
                </a:cubicBezTo>
                <a:cubicBezTo>
                  <a:pt x="2482" y="8212"/>
                  <a:pt x="2372" y="8338"/>
                  <a:pt x="2355" y="8369"/>
                </a:cubicBezTo>
                <a:cubicBezTo>
                  <a:pt x="2337" y="8400"/>
                  <a:pt x="2291" y="8452"/>
                  <a:pt x="2250" y="8484"/>
                </a:cubicBezTo>
                <a:cubicBezTo>
                  <a:pt x="2209" y="8517"/>
                  <a:pt x="2109" y="8612"/>
                  <a:pt x="2028" y="8696"/>
                </a:cubicBezTo>
                <a:cubicBezTo>
                  <a:pt x="1947" y="8781"/>
                  <a:pt x="1841" y="8886"/>
                  <a:pt x="1793" y="8932"/>
                </a:cubicBezTo>
                <a:cubicBezTo>
                  <a:pt x="1745" y="8977"/>
                  <a:pt x="1637" y="9089"/>
                  <a:pt x="1554" y="9180"/>
                </a:cubicBezTo>
                <a:cubicBezTo>
                  <a:pt x="1470" y="9271"/>
                  <a:pt x="1346" y="9380"/>
                  <a:pt x="1277" y="9424"/>
                </a:cubicBezTo>
                <a:cubicBezTo>
                  <a:pt x="1207" y="9467"/>
                  <a:pt x="1136" y="9525"/>
                  <a:pt x="1120" y="9553"/>
                </a:cubicBezTo>
                <a:cubicBezTo>
                  <a:pt x="1095" y="9596"/>
                  <a:pt x="1037" y="9645"/>
                  <a:pt x="837" y="9793"/>
                </a:cubicBezTo>
                <a:cubicBezTo>
                  <a:pt x="819" y="9806"/>
                  <a:pt x="724" y="9876"/>
                  <a:pt x="625" y="9948"/>
                </a:cubicBezTo>
                <a:cubicBezTo>
                  <a:pt x="526" y="10021"/>
                  <a:pt x="408" y="10110"/>
                  <a:pt x="361" y="10146"/>
                </a:cubicBezTo>
                <a:cubicBezTo>
                  <a:pt x="314" y="10182"/>
                  <a:pt x="235" y="10234"/>
                  <a:pt x="185" y="10262"/>
                </a:cubicBezTo>
                <a:cubicBezTo>
                  <a:pt x="78" y="10324"/>
                  <a:pt x="-1" y="10402"/>
                  <a:pt x="0" y="10445"/>
                </a:cubicBezTo>
                <a:cubicBezTo>
                  <a:pt x="0" y="10462"/>
                  <a:pt x="43" y="10505"/>
                  <a:pt x="95" y="10540"/>
                </a:cubicBezTo>
                <a:cubicBezTo>
                  <a:pt x="148" y="10575"/>
                  <a:pt x="206" y="10604"/>
                  <a:pt x="223" y="10605"/>
                </a:cubicBezTo>
                <a:cubicBezTo>
                  <a:pt x="277" y="10605"/>
                  <a:pt x="443" y="10548"/>
                  <a:pt x="480" y="10517"/>
                </a:cubicBezTo>
                <a:cubicBezTo>
                  <a:pt x="498" y="10500"/>
                  <a:pt x="533" y="10488"/>
                  <a:pt x="556" y="10488"/>
                </a:cubicBezTo>
                <a:cubicBezTo>
                  <a:pt x="579" y="10488"/>
                  <a:pt x="638" y="10466"/>
                  <a:pt x="688" y="10440"/>
                </a:cubicBezTo>
                <a:cubicBezTo>
                  <a:pt x="738" y="10414"/>
                  <a:pt x="805" y="10394"/>
                  <a:pt x="835" y="10394"/>
                </a:cubicBezTo>
                <a:cubicBezTo>
                  <a:pt x="866" y="10394"/>
                  <a:pt x="891" y="10382"/>
                  <a:pt x="891" y="10369"/>
                </a:cubicBezTo>
                <a:cubicBezTo>
                  <a:pt x="891" y="10356"/>
                  <a:pt x="917" y="10346"/>
                  <a:pt x="950" y="10346"/>
                </a:cubicBezTo>
                <a:cubicBezTo>
                  <a:pt x="1017" y="10346"/>
                  <a:pt x="1231" y="10288"/>
                  <a:pt x="1269" y="10259"/>
                </a:cubicBezTo>
                <a:cubicBezTo>
                  <a:pt x="1283" y="10248"/>
                  <a:pt x="1375" y="10209"/>
                  <a:pt x="1474" y="10172"/>
                </a:cubicBezTo>
                <a:cubicBezTo>
                  <a:pt x="1618" y="10118"/>
                  <a:pt x="1682" y="10108"/>
                  <a:pt x="1799" y="10120"/>
                </a:cubicBezTo>
                <a:cubicBezTo>
                  <a:pt x="1991" y="10140"/>
                  <a:pt x="2154" y="10103"/>
                  <a:pt x="2336" y="9997"/>
                </a:cubicBezTo>
                <a:cubicBezTo>
                  <a:pt x="2418" y="9949"/>
                  <a:pt x="2647" y="9830"/>
                  <a:pt x="2842" y="9733"/>
                </a:cubicBezTo>
                <a:cubicBezTo>
                  <a:pt x="3565" y="9375"/>
                  <a:pt x="3849" y="9199"/>
                  <a:pt x="4033" y="9001"/>
                </a:cubicBezTo>
                <a:cubicBezTo>
                  <a:pt x="4062" y="8969"/>
                  <a:pt x="4140" y="8912"/>
                  <a:pt x="4205" y="8873"/>
                </a:cubicBezTo>
                <a:cubicBezTo>
                  <a:pt x="4411" y="8751"/>
                  <a:pt x="4672" y="8546"/>
                  <a:pt x="4672" y="8507"/>
                </a:cubicBezTo>
                <a:cubicBezTo>
                  <a:pt x="4672" y="8486"/>
                  <a:pt x="4707" y="8450"/>
                  <a:pt x="4752" y="8427"/>
                </a:cubicBezTo>
                <a:cubicBezTo>
                  <a:pt x="4797" y="8405"/>
                  <a:pt x="4845" y="8360"/>
                  <a:pt x="4859" y="8329"/>
                </a:cubicBezTo>
                <a:cubicBezTo>
                  <a:pt x="4873" y="8297"/>
                  <a:pt x="4925" y="8246"/>
                  <a:pt x="4974" y="8215"/>
                </a:cubicBezTo>
                <a:cubicBezTo>
                  <a:pt x="5055" y="8163"/>
                  <a:pt x="5364" y="7843"/>
                  <a:pt x="5691" y="7471"/>
                </a:cubicBezTo>
                <a:cubicBezTo>
                  <a:pt x="5994" y="7125"/>
                  <a:pt x="6327" y="6716"/>
                  <a:pt x="6327" y="6690"/>
                </a:cubicBezTo>
                <a:cubicBezTo>
                  <a:pt x="6327" y="6671"/>
                  <a:pt x="6422" y="6544"/>
                  <a:pt x="6562" y="6375"/>
                </a:cubicBezTo>
                <a:cubicBezTo>
                  <a:pt x="6679" y="6234"/>
                  <a:pt x="6831" y="6011"/>
                  <a:pt x="6860" y="5935"/>
                </a:cubicBezTo>
                <a:cubicBezTo>
                  <a:pt x="6877" y="5892"/>
                  <a:pt x="6909" y="5830"/>
                  <a:pt x="6933" y="5798"/>
                </a:cubicBezTo>
                <a:cubicBezTo>
                  <a:pt x="6957" y="5766"/>
                  <a:pt x="6983" y="5726"/>
                  <a:pt x="6988" y="5710"/>
                </a:cubicBezTo>
                <a:cubicBezTo>
                  <a:pt x="6994" y="5694"/>
                  <a:pt x="7030" y="5648"/>
                  <a:pt x="7067" y="5606"/>
                </a:cubicBezTo>
                <a:cubicBezTo>
                  <a:pt x="7104" y="5565"/>
                  <a:pt x="7134" y="5520"/>
                  <a:pt x="7134" y="5506"/>
                </a:cubicBezTo>
                <a:cubicBezTo>
                  <a:pt x="7134" y="5454"/>
                  <a:pt x="7282" y="5209"/>
                  <a:pt x="7313" y="5209"/>
                </a:cubicBezTo>
                <a:cubicBezTo>
                  <a:pt x="7332" y="5209"/>
                  <a:pt x="7347" y="5169"/>
                  <a:pt x="7348" y="5121"/>
                </a:cubicBezTo>
                <a:cubicBezTo>
                  <a:pt x="7349" y="5072"/>
                  <a:pt x="7378" y="5006"/>
                  <a:pt x="7411" y="4973"/>
                </a:cubicBezTo>
                <a:cubicBezTo>
                  <a:pt x="7444" y="4941"/>
                  <a:pt x="7472" y="4888"/>
                  <a:pt x="7474" y="4855"/>
                </a:cubicBezTo>
                <a:cubicBezTo>
                  <a:pt x="7476" y="4823"/>
                  <a:pt x="7523" y="4721"/>
                  <a:pt x="7577" y="4631"/>
                </a:cubicBezTo>
                <a:cubicBezTo>
                  <a:pt x="7671" y="4473"/>
                  <a:pt x="7681" y="4465"/>
                  <a:pt x="7818" y="4458"/>
                </a:cubicBezTo>
                <a:cubicBezTo>
                  <a:pt x="7897" y="4454"/>
                  <a:pt x="7977" y="4435"/>
                  <a:pt x="7996" y="4417"/>
                </a:cubicBezTo>
                <a:cubicBezTo>
                  <a:pt x="8015" y="4398"/>
                  <a:pt x="8058" y="4384"/>
                  <a:pt x="8091" y="4384"/>
                </a:cubicBezTo>
                <a:cubicBezTo>
                  <a:pt x="8125" y="4384"/>
                  <a:pt x="8155" y="4373"/>
                  <a:pt x="8155" y="4360"/>
                </a:cubicBezTo>
                <a:cubicBezTo>
                  <a:pt x="8155" y="4347"/>
                  <a:pt x="8201" y="4336"/>
                  <a:pt x="8260" y="4336"/>
                </a:cubicBezTo>
                <a:cubicBezTo>
                  <a:pt x="8318" y="4336"/>
                  <a:pt x="8401" y="4327"/>
                  <a:pt x="8441" y="4316"/>
                </a:cubicBezTo>
                <a:cubicBezTo>
                  <a:pt x="8633" y="4262"/>
                  <a:pt x="8739" y="4243"/>
                  <a:pt x="8896" y="4237"/>
                </a:cubicBezTo>
                <a:lnTo>
                  <a:pt x="9066" y="4230"/>
                </a:lnTo>
                <a:lnTo>
                  <a:pt x="9061" y="4455"/>
                </a:lnTo>
                <a:cubicBezTo>
                  <a:pt x="9054" y="4665"/>
                  <a:pt x="9029" y="4782"/>
                  <a:pt x="8919" y="5126"/>
                </a:cubicBezTo>
                <a:cubicBezTo>
                  <a:pt x="8894" y="5204"/>
                  <a:pt x="8856" y="5352"/>
                  <a:pt x="8833" y="5454"/>
                </a:cubicBezTo>
                <a:cubicBezTo>
                  <a:pt x="8811" y="5557"/>
                  <a:pt x="8773" y="5652"/>
                  <a:pt x="8749" y="5665"/>
                </a:cubicBezTo>
                <a:cubicBezTo>
                  <a:pt x="8725" y="5679"/>
                  <a:pt x="8705" y="5728"/>
                  <a:pt x="8705" y="5776"/>
                </a:cubicBezTo>
                <a:cubicBezTo>
                  <a:pt x="8705" y="5823"/>
                  <a:pt x="8687" y="5892"/>
                  <a:pt x="8665" y="5929"/>
                </a:cubicBezTo>
                <a:cubicBezTo>
                  <a:pt x="8643" y="5967"/>
                  <a:pt x="8615" y="6046"/>
                  <a:pt x="8602" y="6103"/>
                </a:cubicBezTo>
                <a:cubicBezTo>
                  <a:pt x="8589" y="6161"/>
                  <a:pt x="8560" y="6219"/>
                  <a:pt x="8537" y="6232"/>
                </a:cubicBezTo>
                <a:cubicBezTo>
                  <a:pt x="8513" y="6245"/>
                  <a:pt x="8493" y="6282"/>
                  <a:pt x="8493" y="6315"/>
                </a:cubicBezTo>
                <a:cubicBezTo>
                  <a:pt x="8493" y="6348"/>
                  <a:pt x="8463" y="6434"/>
                  <a:pt x="8426" y="6505"/>
                </a:cubicBezTo>
                <a:cubicBezTo>
                  <a:pt x="8389" y="6576"/>
                  <a:pt x="8340" y="6692"/>
                  <a:pt x="8317" y="6764"/>
                </a:cubicBezTo>
                <a:cubicBezTo>
                  <a:pt x="8294" y="6835"/>
                  <a:pt x="8259" y="6904"/>
                  <a:pt x="8237" y="6916"/>
                </a:cubicBezTo>
                <a:cubicBezTo>
                  <a:pt x="8215" y="6929"/>
                  <a:pt x="8197" y="6978"/>
                  <a:pt x="8197" y="7027"/>
                </a:cubicBezTo>
                <a:cubicBezTo>
                  <a:pt x="8197" y="7075"/>
                  <a:pt x="8178" y="7121"/>
                  <a:pt x="8155" y="7129"/>
                </a:cubicBezTo>
                <a:cubicBezTo>
                  <a:pt x="8131" y="7138"/>
                  <a:pt x="8111" y="7162"/>
                  <a:pt x="8111" y="7184"/>
                </a:cubicBezTo>
                <a:cubicBezTo>
                  <a:pt x="8110" y="7205"/>
                  <a:pt x="8082" y="7254"/>
                  <a:pt x="8047" y="7291"/>
                </a:cubicBezTo>
                <a:cubicBezTo>
                  <a:pt x="8013" y="7328"/>
                  <a:pt x="7984" y="7378"/>
                  <a:pt x="7984" y="7402"/>
                </a:cubicBezTo>
                <a:cubicBezTo>
                  <a:pt x="7984" y="7513"/>
                  <a:pt x="7482" y="8104"/>
                  <a:pt x="7350" y="8148"/>
                </a:cubicBezTo>
                <a:cubicBezTo>
                  <a:pt x="7277" y="8173"/>
                  <a:pt x="7239" y="8170"/>
                  <a:pt x="7113" y="8130"/>
                </a:cubicBezTo>
                <a:cubicBezTo>
                  <a:pt x="7030" y="8104"/>
                  <a:pt x="6936" y="8084"/>
                  <a:pt x="6904" y="8084"/>
                </a:cubicBezTo>
                <a:cubicBezTo>
                  <a:pt x="6873" y="8084"/>
                  <a:pt x="6824" y="8068"/>
                  <a:pt x="6795" y="8049"/>
                </a:cubicBezTo>
                <a:cubicBezTo>
                  <a:pt x="6766" y="8029"/>
                  <a:pt x="6709" y="8013"/>
                  <a:pt x="6669" y="8013"/>
                </a:cubicBezTo>
                <a:cubicBezTo>
                  <a:pt x="6630" y="8013"/>
                  <a:pt x="6534" y="7987"/>
                  <a:pt x="6455" y="7954"/>
                </a:cubicBezTo>
                <a:cubicBezTo>
                  <a:pt x="6376" y="7922"/>
                  <a:pt x="6284" y="7895"/>
                  <a:pt x="6251" y="7895"/>
                </a:cubicBezTo>
                <a:cubicBezTo>
                  <a:pt x="6218" y="7895"/>
                  <a:pt x="6135" y="7869"/>
                  <a:pt x="6065" y="7837"/>
                </a:cubicBezTo>
                <a:cubicBezTo>
                  <a:pt x="5873" y="7747"/>
                  <a:pt x="5734" y="7735"/>
                  <a:pt x="5637" y="7802"/>
                </a:cubicBezTo>
                <a:cubicBezTo>
                  <a:pt x="5518" y="7883"/>
                  <a:pt x="5561" y="8008"/>
                  <a:pt x="5805" y="8312"/>
                </a:cubicBezTo>
                <a:cubicBezTo>
                  <a:pt x="5859" y="8379"/>
                  <a:pt x="5903" y="8473"/>
                  <a:pt x="5903" y="8519"/>
                </a:cubicBezTo>
                <a:cubicBezTo>
                  <a:pt x="5903" y="8566"/>
                  <a:pt x="5929" y="8633"/>
                  <a:pt x="5962" y="8668"/>
                </a:cubicBezTo>
                <a:cubicBezTo>
                  <a:pt x="5995" y="8703"/>
                  <a:pt x="6018" y="8738"/>
                  <a:pt x="6015" y="8744"/>
                </a:cubicBezTo>
                <a:cubicBezTo>
                  <a:pt x="6000" y="8782"/>
                  <a:pt x="6425" y="9311"/>
                  <a:pt x="6514" y="9365"/>
                </a:cubicBezTo>
                <a:cubicBezTo>
                  <a:pt x="6639" y="9441"/>
                  <a:pt x="6837" y="9592"/>
                  <a:pt x="6837" y="9612"/>
                </a:cubicBezTo>
                <a:cubicBezTo>
                  <a:pt x="6837" y="9625"/>
                  <a:pt x="6851" y="9639"/>
                  <a:pt x="6868" y="9643"/>
                </a:cubicBezTo>
                <a:cubicBezTo>
                  <a:pt x="6886" y="9647"/>
                  <a:pt x="6966" y="9724"/>
                  <a:pt x="7046" y="9813"/>
                </a:cubicBezTo>
                <a:cubicBezTo>
                  <a:pt x="7180" y="9962"/>
                  <a:pt x="7361" y="10087"/>
                  <a:pt x="7443" y="10087"/>
                </a:cubicBezTo>
                <a:cubicBezTo>
                  <a:pt x="7462" y="10087"/>
                  <a:pt x="7519" y="10108"/>
                  <a:pt x="7570" y="10134"/>
                </a:cubicBezTo>
                <a:cubicBezTo>
                  <a:pt x="7628" y="10164"/>
                  <a:pt x="7719" y="10182"/>
                  <a:pt x="7822" y="10182"/>
                </a:cubicBezTo>
                <a:cubicBezTo>
                  <a:pt x="7911" y="10182"/>
                  <a:pt x="7984" y="10192"/>
                  <a:pt x="7984" y="10205"/>
                </a:cubicBezTo>
                <a:cubicBezTo>
                  <a:pt x="7984" y="10233"/>
                  <a:pt x="8139" y="10237"/>
                  <a:pt x="8170" y="10209"/>
                </a:cubicBezTo>
                <a:cubicBezTo>
                  <a:pt x="8182" y="10199"/>
                  <a:pt x="8283" y="10188"/>
                  <a:pt x="8395" y="10185"/>
                </a:cubicBezTo>
                <a:cubicBezTo>
                  <a:pt x="8507" y="10182"/>
                  <a:pt x="8630" y="10163"/>
                  <a:pt x="8667" y="10145"/>
                </a:cubicBezTo>
                <a:cubicBezTo>
                  <a:pt x="8704" y="10126"/>
                  <a:pt x="8748" y="10111"/>
                  <a:pt x="8764" y="10111"/>
                </a:cubicBezTo>
                <a:cubicBezTo>
                  <a:pt x="8828" y="10111"/>
                  <a:pt x="9073" y="9996"/>
                  <a:pt x="9435" y="9797"/>
                </a:cubicBezTo>
                <a:cubicBezTo>
                  <a:pt x="9807" y="9592"/>
                  <a:pt x="10022" y="9436"/>
                  <a:pt x="10022" y="9372"/>
                </a:cubicBezTo>
                <a:cubicBezTo>
                  <a:pt x="10022" y="9354"/>
                  <a:pt x="10050" y="9325"/>
                  <a:pt x="10085" y="9309"/>
                </a:cubicBezTo>
                <a:cubicBezTo>
                  <a:pt x="10120" y="9293"/>
                  <a:pt x="10149" y="9262"/>
                  <a:pt x="10150" y="9241"/>
                </a:cubicBezTo>
                <a:cubicBezTo>
                  <a:pt x="10151" y="9220"/>
                  <a:pt x="10200" y="9150"/>
                  <a:pt x="10257" y="9085"/>
                </a:cubicBezTo>
                <a:cubicBezTo>
                  <a:pt x="10315" y="9021"/>
                  <a:pt x="10362" y="8955"/>
                  <a:pt x="10362" y="8940"/>
                </a:cubicBezTo>
                <a:cubicBezTo>
                  <a:pt x="10363" y="8925"/>
                  <a:pt x="10390" y="8883"/>
                  <a:pt x="10424" y="8846"/>
                </a:cubicBezTo>
                <a:cubicBezTo>
                  <a:pt x="10531" y="8728"/>
                  <a:pt x="10649" y="8546"/>
                  <a:pt x="10680" y="8449"/>
                </a:cubicBezTo>
                <a:cubicBezTo>
                  <a:pt x="10696" y="8398"/>
                  <a:pt x="10726" y="8345"/>
                  <a:pt x="10745" y="8332"/>
                </a:cubicBezTo>
                <a:cubicBezTo>
                  <a:pt x="10786" y="8303"/>
                  <a:pt x="10866" y="8139"/>
                  <a:pt x="10886" y="8044"/>
                </a:cubicBezTo>
                <a:cubicBezTo>
                  <a:pt x="10894" y="8007"/>
                  <a:pt x="10921" y="7956"/>
                  <a:pt x="10945" y="7930"/>
                </a:cubicBezTo>
                <a:cubicBezTo>
                  <a:pt x="10969" y="7904"/>
                  <a:pt x="11002" y="7833"/>
                  <a:pt x="11018" y="7771"/>
                </a:cubicBezTo>
                <a:cubicBezTo>
                  <a:pt x="11034" y="7709"/>
                  <a:pt x="11072" y="7631"/>
                  <a:pt x="11104" y="7597"/>
                </a:cubicBezTo>
                <a:cubicBezTo>
                  <a:pt x="11136" y="7563"/>
                  <a:pt x="11176" y="7481"/>
                  <a:pt x="11192" y="7415"/>
                </a:cubicBezTo>
                <a:cubicBezTo>
                  <a:pt x="11208" y="7348"/>
                  <a:pt x="11237" y="7277"/>
                  <a:pt x="11257" y="7257"/>
                </a:cubicBezTo>
                <a:cubicBezTo>
                  <a:pt x="11277" y="7236"/>
                  <a:pt x="11305" y="7167"/>
                  <a:pt x="11320" y="7103"/>
                </a:cubicBezTo>
                <a:cubicBezTo>
                  <a:pt x="11335" y="7039"/>
                  <a:pt x="11356" y="6981"/>
                  <a:pt x="11366" y="6972"/>
                </a:cubicBezTo>
                <a:cubicBezTo>
                  <a:pt x="11376" y="6962"/>
                  <a:pt x="11394" y="6899"/>
                  <a:pt x="11406" y="6831"/>
                </a:cubicBezTo>
                <a:cubicBezTo>
                  <a:pt x="11418" y="6762"/>
                  <a:pt x="11444" y="6701"/>
                  <a:pt x="11463" y="6694"/>
                </a:cubicBezTo>
                <a:cubicBezTo>
                  <a:pt x="11483" y="6687"/>
                  <a:pt x="11509" y="6604"/>
                  <a:pt x="11523" y="6510"/>
                </a:cubicBezTo>
                <a:cubicBezTo>
                  <a:pt x="11537" y="6416"/>
                  <a:pt x="11566" y="6321"/>
                  <a:pt x="11588" y="6298"/>
                </a:cubicBezTo>
                <a:cubicBezTo>
                  <a:pt x="11609" y="6276"/>
                  <a:pt x="11636" y="6199"/>
                  <a:pt x="11649" y="6128"/>
                </a:cubicBezTo>
                <a:cubicBezTo>
                  <a:pt x="11676" y="5973"/>
                  <a:pt x="11716" y="5854"/>
                  <a:pt x="11765" y="5774"/>
                </a:cubicBezTo>
                <a:cubicBezTo>
                  <a:pt x="11785" y="5741"/>
                  <a:pt x="11814" y="5630"/>
                  <a:pt x="11829" y="5527"/>
                </a:cubicBezTo>
                <a:cubicBezTo>
                  <a:pt x="11844" y="5423"/>
                  <a:pt x="11872" y="5328"/>
                  <a:pt x="11894" y="5316"/>
                </a:cubicBezTo>
                <a:cubicBezTo>
                  <a:pt x="11915" y="5303"/>
                  <a:pt x="11934" y="5264"/>
                  <a:pt x="11934" y="5229"/>
                </a:cubicBezTo>
                <a:cubicBezTo>
                  <a:pt x="11934" y="5193"/>
                  <a:pt x="11950" y="5158"/>
                  <a:pt x="11970" y="5151"/>
                </a:cubicBezTo>
                <a:cubicBezTo>
                  <a:pt x="11990" y="5144"/>
                  <a:pt x="12020" y="5086"/>
                  <a:pt x="12035" y="5022"/>
                </a:cubicBezTo>
                <a:cubicBezTo>
                  <a:pt x="12050" y="4957"/>
                  <a:pt x="12081" y="4897"/>
                  <a:pt x="12104" y="4889"/>
                </a:cubicBezTo>
                <a:cubicBezTo>
                  <a:pt x="12127" y="4882"/>
                  <a:pt x="12146" y="4851"/>
                  <a:pt x="12146" y="4822"/>
                </a:cubicBezTo>
                <a:cubicBezTo>
                  <a:pt x="12146" y="4792"/>
                  <a:pt x="12189" y="4737"/>
                  <a:pt x="12241" y="4701"/>
                </a:cubicBezTo>
                <a:cubicBezTo>
                  <a:pt x="12294" y="4664"/>
                  <a:pt x="12370" y="4596"/>
                  <a:pt x="12410" y="4550"/>
                </a:cubicBezTo>
                <a:cubicBezTo>
                  <a:pt x="12479" y="4471"/>
                  <a:pt x="12483" y="4470"/>
                  <a:pt x="12484" y="4528"/>
                </a:cubicBezTo>
                <a:cubicBezTo>
                  <a:pt x="12486" y="4586"/>
                  <a:pt x="12643" y="4830"/>
                  <a:pt x="12696" y="4855"/>
                </a:cubicBezTo>
                <a:cubicBezTo>
                  <a:pt x="12778" y="4896"/>
                  <a:pt x="12839" y="5037"/>
                  <a:pt x="12855" y="5232"/>
                </a:cubicBezTo>
                <a:cubicBezTo>
                  <a:pt x="12865" y="5355"/>
                  <a:pt x="12892" y="5477"/>
                  <a:pt x="12914" y="5503"/>
                </a:cubicBezTo>
                <a:cubicBezTo>
                  <a:pt x="12954" y="5549"/>
                  <a:pt x="12943" y="6271"/>
                  <a:pt x="12888" y="7243"/>
                </a:cubicBezTo>
                <a:cubicBezTo>
                  <a:pt x="12873" y="7495"/>
                  <a:pt x="12881" y="7675"/>
                  <a:pt x="12905" y="7691"/>
                </a:cubicBezTo>
                <a:cubicBezTo>
                  <a:pt x="12927" y="7706"/>
                  <a:pt x="12957" y="7767"/>
                  <a:pt x="12974" y="7825"/>
                </a:cubicBezTo>
                <a:cubicBezTo>
                  <a:pt x="12990" y="7883"/>
                  <a:pt x="13055" y="7985"/>
                  <a:pt x="13117" y="8052"/>
                </a:cubicBezTo>
                <a:cubicBezTo>
                  <a:pt x="13215" y="8157"/>
                  <a:pt x="13324" y="8243"/>
                  <a:pt x="13769" y="8564"/>
                </a:cubicBezTo>
                <a:cubicBezTo>
                  <a:pt x="13820" y="8601"/>
                  <a:pt x="13964" y="8673"/>
                  <a:pt x="14086" y="8723"/>
                </a:cubicBezTo>
                <a:cubicBezTo>
                  <a:pt x="14259" y="8794"/>
                  <a:pt x="14348" y="8814"/>
                  <a:pt x="14482" y="8814"/>
                </a:cubicBezTo>
                <a:cubicBezTo>
                  <a:pt x="14594" y="8814"/>
                  <a:pt x="14663" y="8803"/>
                  <a:pt x="14679" y="8780"/>
                </a:cubicBezTo>
                <a:cubicBezTo>
                  <a:pt x="14692" y="8761"/>
                  <a:pt x="14737" y="8739"/>
                  <a:pt x="14780" y="8731"/>
                </a:cubicBezTo>
                <a:cubicBezTo>
                  <a:pt x="14893" y="8711"/>
                  <a:pt x="15150" y="8486"/>
                  <a:pt x="15183" y="8377"/>
                </a:cubicBezTo>
                <a:cubicBezTo>
                  <a:pt x="15257" y="8134"/>
                  <a:pt x="15389" y="8003"/>
                  <a:pt x="15480" y="8084"/>
                </a:cubicBezTo>
                <a:cubicBezTo>
                  <a:pt x="15494" y="8097"/>
                  <a:pt x="15610" y="8107"/>
                  <a:pt x="15738" y="8107"/>
                </a:cubicBezTo>
                <a:cubicBezTo>
                  <a:pt x="15865" y="8107"/>
                  <a:pt x="16007" y="8121"/>
                  <a:pt x="16053" y="8137"/>
                </a:cubicBezTo>
                <a:cubicBezTo>
                  <a:pt x="16120" y="8160"/>
                  <a:pt x="16156" y="8160"/>
                  <a:pt x="16223" y="8137"/>
                </a:cubicBezTo>
                <a:cubicBezTo>
                  <a:pt x="16270" y="8121"/>
                  <a:pt x="16421" y="8107"/>
                  <a:pt x="16560" y="8107"/>
                </a:cubicBezTo>
                <a:cubicBezTo>
                  <a:pt x="16699" y="8107"/>
                  <a:pt x="16824" y="8097"/>
                  <a:pt x="16839" y="8084"/>
                </a:cubicBezTo>
                <a:cubicBezTo>
                  <a:pt x="16853" y="8071"/>
                  <a:pt x="17007" y="8060"/>
                  <a:pt x="17179" y="8060"/>
                </a:cubicBezTo>
                <a:cubicBezTo>
                  <a:pt x="17351" y="8060"/>
                  <a:pt x="17505" y="8050"/>
                  <a:pt x="17519" y="8037"/>
                </a:cubicBezTo>
                <a:cubicBezTo>
                  <a:pt x="17536" y="8022"/>
                  <a:pt x="17920" y="8013"/>
                  <a:pt x="18532" y="8013"/>
                </a:cubicBezTo>
                <a:cubicBezTo>
                  <a:pt x="19520" y="8013"/>
                  <a:pt x="19519" y="8013"/>
                  <a:pt x="19750" y="7949"/>
                </a:cubicBezTo>
                <a:cubicBezTo>
                  <a:pt x="19877" y="7914"/>
                  <a:pt x="20006" y="7872"/>
                  <a:pt x="20037" y="7856"/>
                </a:cubicBezTo>
                <a:cubicBezTo>
                  <a:pt x="20067" y="7839"/>
                  <a:pt x="20117" y="7817"/>
                  <a:pt x="20146" y="7807"/>
                </a:cubicBezTo>
                <a:cubicBezTo>
                  <a:pt x="20231" y="7778"/>
                  <a:pt x="20343" y="7585"/>
                  <a:pt x="20343" y="7467"/>
                </a:cubicBezTo>
                <a:cubicBezTo>
                  <a:pt x="20343" y="7317"/>
                  <a:pt x="20143" y="7112"/>
                  <a:pt x="19863" y="6973"/>
                </a:cubicBezTo>
                <a:lnTo>
                  <a:pt x="19641" y="6863"/>
                </a:lnTo>
                <a:lnTo>
                  <a:pt x="19735" y="6807"/>
                </a:lnTo>
                <a:cubicBezTo>
                  <a:pt x="19786" y="6777"/>
                  <a:pt x="19839" y="6723"/>
                  <a:pt x="19855" y="6687"/>
                </a:cubicBezTo>
                <a:cubicBezTo>
                  <a:pt x="19871" y="6652"/>
                  <a:pt x="19903" y="6616"/>
                  <a:pt x="19924" y="6609"/>
                </a:cubicBezTo>
                <a:cubicBezTo>
                  <a:pt x="19945" y="6602"/>
                  <a:pt x="19992" y="6557"/>
                  <a:pt x="20027" y="6509"/>
                </a:cubicBezTo>
                <a:cubicBezTo>
                  <a:pt x="20063" y="6462"/>
                  <a:pt x="20105" y="6418"/>
                  <a:pt x="20123" y="6411"/>
                </a:cubicBezTo>
                <a:cubicBezTo>
                  <a:pt x="20141" y="6404"/>
                  <a:pt x="20211" y="6335"/>
                  <a:pt x="20278" y="6257"/>
                </a:cubicBezTo>
                <a:cubicBezTo>
                  <a:pt x="20345" y="6179"/>
                  <a:pt x="20460" y="6063"/>
                  <a:pt x="20536" y="5998"/>
                </a:cubicBezTo>
                <a:cubicBezTo>
                  <a:pt x="20611" y="5934"/>
                  <a:pt x="20686" y="5857"/>
                  <a:pt x="20702" y="5828"/>
                </a:cubicBezTo>
                <a:cubicBezTo>
                  <a:pt x="20718" y="5798"/>
                  <a:pt x="20746" y="5774"/>
                  <a:pt x="20765" y="5774"/>
                </a:cubicBezTo>
                <a:cubicBezTo>
                  <a:pt x="20784" y="5774"/>
                  <a:pt x="20853" y="5719"/>
                  <a:pt x="20916" y="5651"/>
                </a:cubicBezTo>
                <a:cubicBezTo>
                  <a:pt x="20980" y="5583"/>
                  <a:pt x="21101" y="5488"/>
                  <a:pt x="21186" y="5441"/>
                </a:cubicBezTo>
                <a:cubicBezTo>
                  <a:pt x="21439" y="5299"/>
                  <a:pt x="21483" y="5256"/>
                  <a:pt x="21557" y="5074"/>
                </a:cubicBezTo>
                <a:cubicBezTo>
                  <a:pt x="21582" y="5010"/>
                  <a:pt x="21596" y="4954"/>
                  <a:pt x="21597" y="4901"/>
                </a:cubicBezTo>
                <a:cubicBezTo>
                  <a:pt x="21599" y="4742"/>
                  <a:pt x="21479" y="4610"/>
                  <a:pt x="21165" y="4379"/>
                </a:cubicBezTo>
                <a:cubicBezTo>
                  <a:pt x="20991" y="4252"/>
                  <a:pt x="20833" y="4148"/>
                  <a:pt x="20813" y="4148"/>
                </a:cubicBezTo>
                <a:cubicBezTo>
                  <a:pt x="20793" y="4148"/>
                  <a:pt x="20703" y="4094"/>
                  <a:pt x="20614" y="4030"/>
                </a:cubicBezTo>
                <a:cubicBezTo>
                  <a:pt x="20525" y="3965"/>
                  <a:pt x="20439" y="3912"/>
                  <a:pt x="20423" y="3912"/>
                </a:cubicBezTo>
                <a:cubicBezTo>
                  <a:pt x="20407" y="3912"/>
                  <a:pt x="20334" y="3881"/>
                  <a:pt x="20259" y="3842"/>
                </a:cubicBezTo>
                <a:cubicBezTo>
                  <a:pt x="20184" y="3803"/>
                  <a:pt x="20094" y="3771"/>
                  <a:pt x="20062" y="3771"/>
                </a:cubicBezTo>
                <a:cubicBezTo>
                  <a:pt x="20029" y="3771"/>
                  <a:pt x="20002" y="3761"/>
                  <a:pt x="20002" y="3748"/>
                </a:cubicBezTo>
                <a:cubicBezTo>
                  <a:pt x="20002" y="3735"/>
                  <a:pt x="19973" y="3723"/>
                  <a:pt x="19937" y="3723"/>
                </a:cubicBezTo>
                <a:cubicBezTo>
                  <a:pt x="19902" y="3723"/>
                  <a:pt x="19861" y="3708"/>
                  <a:pt x="19848" y="3688"/>
                </a:cubicBezTo>
                <a:cubicBezTo>
                  <a:pt x="19834" y="3669"/>
                  <a:pt x="19806" y="3653"/>
                  <a:pt x="19783" y="3653"/>
                </a:cubicBezTo>
                <a:cubicBezTo>
                  <a:pt x="19760" y="3653"/>
                  <a:pt x="19683" y="3631"/>
                  <a:pt x="19614" y="3603"/>
                </a:cubicBezTo>
                <a:cubicBezTo>
                  <a:pt x="19546" y="3576"/>
                  <a:pt x="19467" y="3552"/>
                  <a:pt x="19439" y="3549"/>
                </a:cubicBezTo>
                <a:cubicBezTo>
                  <a:pt x="19410" y="3547"/>
                  <a:pt x="19321" y="3527"/>
                  <a:pt x="19242" y="3505"/>
                </a:cubicBezTo>
                <a:cubicBezTo>
                  <a:pt x="19044" y="3450"/>
                  <a:pt x="18130" y="3445"/>
                  <a:pt x="18049" y="3500"/>
                </a:cubicBezTo>
                <a:cubicBezTo>
                  <a:pt x="18020" y="3519"/>
                  <a:pt x="17969" y="3536"/>
                  <a:pt x="17936" y="3536"/>
                </a:cubicBezTo>
                <a:cubicBezTo>
                  <a:pt x="17903" y="3536"/>
                  <a:pt x="17859" y="3561"/>
                  <a:pt x="17837" y="3594"/>
                </a:cubicBezTo>
                <a:cubicBezTo>
                  <a:pt x="17814" y="3626"/>
                  <a:pt x="17770" y="3653"/>
                  <a:pt x="17737" y="3653"/>
                </a:cubicBezTo>
                <a:cubicBezTo>
                  <a:pt x="17704" y="3653"/>
                  <a:pt x="17654" y="3669"/>
                  <a:pt x="17624" y="3688"/>
                </a:cubicBezTo>
                <a:cubicBezTo>
                  <a:pt x="17595" y="3708"/>
                  <a:pt x="17527" y="3723"/>
                  <a:pt x="17472" y="3723"/>
                </a:cubicBezTo>
                <a:cubicBezTo>
                  <a:pt x="17416" y="3723"/>
                  <a:pt x="17370" y="3735"/>
                  <a:pt x="17370" y="3748"/>
                </a:cubicBezTo>
                <a:cubicBezTo>
                  <a:pt x="17370" y="3761"/>
                  <a:pt x="17333" y="3771"/>
                  <a:pt x="17288" y="3771"/>
                </a:cubicBezTo>
                <a:cubicBezTo>
                  <a:pt x="17243" y="3771"/>
                  <a:pt x="17193" y="3781"/>
                  <a:pt x="17179" y="3794"/>
                </a:cubicBezTo>
                <a:cubicBezTo>
                  <a:pt x="17165" y="3807"/>
                  <a:pt x="17104" y="3818"/>
                  <a:pt x="17045" y="3818"/>
                </a:cubicBezTo>
                <a:cubicBezTo>
                  <a:pt x="16986" y="3818"/>
                  <a:pt x="16889" y="3839"/>
                  <a:pt x="16829" y="3865"/>
                </a:cubicBezTo>
                <a:cubicBezTo>
                  <a:pt x="16770" y="3891"/>
                  <a:pt x="16684" y="3912"/>
                  <a:pt x="16640" y="3912"/>
                </a:cubicBezTo>
                <a:cubicBezTo>
                  <a:pt x="16596" y="3912"/>
                  <a:pt x="16549" y="3927"/>
                  <a:pt x="16537" y="3945"/>
                </a:cubicBezTo>
                <a:cubicBezTo>
                  <a:pt x="16524" y="3963"/>
                  <a:pt x="16461" y="3983"/>
                  <a:pt x="16395" y="3990"/>
                </a:cubicBezTo>
                <a:cubicBezTo>
                  <a:pt x="16330" y="3998"/>
                  <a:pt x="16246" y="4020"/>
                  <a:pt x="16210" y="4040"/>
                </a:cubicBezTo>
                <a:cubicBezTo>
                  <a:pt x="16174" y="4060"/>
                  <a:pt x="16129" y="4077"/>
                  <a:pt x="16110" y="4077"/>
                </a:cubicBezTo>
                <a:cubicBezTo>
                  <a:pt x="16081" y="4077"/>
                  <a:pt x="15482" y="4240"/>
                  <a:pt x="15076" y="4359"/>
                </a:cubicBezTo>
                <a:cubicBezTo>
                  <a:pt x="14789" y="4443"/>
                  <a:pt x="14538" y="4501"/>
                  <a:pt x="14461" y="4501"/>
                </a:cubicBezTo>
                <a:cubicBezTo>
                  <a:pt x="14418" y="4501"/>
                  <a:pt x="14321" y="4528"/>
                  <a:pt x="14245" y="4561"/>
                </a:cubicBezTo>
                <a:cubicBezTo>
                  <a:pt x="14085" y="4629"/>
                  <a:pt x="14072" y="4629"/>
                  <a:pt x="13992" y="4589"/>
                </a:cubicBezTo>
                <a:cubicBezTo>
                  <a:pt x="13773" y="4480"/>
                  <a:pt x="13416" y="4360"/>
                  <a:pt x="13312" y="4360"/>
                </a:cubicBezTo>
                <a:cubicBezTo>
                  <a:pt x="13260" y="4360"/>
                  <a:pt x="13205" y="4344"/>
                  <a:pt x="13192" y="4324"/>
                </a:cubicBezTo>
                <a:cubicBezTo>
                  <a:pt x="13154" y="4270"/>
                  <a:pt x="12674" y="4275"/>
                  <a:pt x="12616" y="4331"/>
                </a:cubicBezTo>
                <a:cubicBezTo>
                  <a:pt x="12592" y="4353"/>
                  <a:pt x="12573" y="4359"/>
                  <a:pt x="12572" y="4343"/>
                </a:cubicBezTo>
                <a:cubicBezTo>
                  <a:pt x="12571" y="4328"/>
                  <a:pt x="12589" y="4309"/>
                  <a:pt x="12612" y="4301"/>
                </a:cubicBezTo>
                <a:cubicBezTo>
                  <a:pt x="12636" y="4293"/>
                  <a:pt x="12656" y="4186"/>
                  <a:pt x="12656" y="4061"/>
                </a:cubicBezTo>
                <a:cubicBezTo>
                  <a:pt x="12656" y="3841"/>
                  <a:pt x="12652" y="3832"/>
                  <a:pt x="12507" y="3720"/>
                </a:cubicBezTo>
                <a:cubicBezTo>
                  <a:pt x="12425" y="3657"/>
                  <a:pt x="12358" y="3598"/>
                  <a:pt x="12358" y="3589"/>
                </a:cubicBezTo>
                <a:cubicBezTo>
                  <a:pt x="12358" y="3570"/>
                  <a:pt x="11815" y="3276"/>
                  <a:pt x="11781" y="3276"/>
                </a:cubicBezTo>
                <a:cubicBezTo>
                  <a:pt x="11769" y="3276"/>
                  <a:pt x="11620" y="3224"/>
                  <a:pt x="11450" y="3160"/>
                </a:cubicBezTo>
                <a:cubicBezTo>
                  <a:pt x="11280" y="3097"/>
                  <a:pt x="11075" y="3027"/>
                  <a:pt x="10995" y="3006"/>
                </a:cubicBezTo>
                <a:cubicBezTo>
                  <a:pt x="10915" y="2984"/>
                  <a:pt x="10784" y="2948"/>
                  <a:pt x="10703" y="2923"/>
                </a:cubicBezTo>
                <a:cubicBezTo>
                  <a:pt x="10621" y="2898"/>
                  <a:pt x="10523" y="2877"/>
                  <a:pt x="10485" y="2876"/>
                </a:cubicBezTo>
                <a:cubicBezTo>
                  <a:pt x="10447" y="2876"/>
                  <a:pt x="10391" y="2860"/>
                  <a:pt x="10362" y="2840"/>
                </a:cubicBezTo>
                <a:cubicBezTo>
                  <a:pt x="10333" y="2821"/>
                  <a:pt x="10256" y="2804"/>
                  <a:pt x="10190" y="2804"/>
                </a:cubicBezTo>
                <a:cubicBezTo>
                  <a:pt x="10125" y="2804"/>
                  <a:pt x="10058" y="2794"/>
                  <a:pt x="10043" y="2781"/>
                </a:cubicBezTo>
                <a:cubicBezTo>
                  <a:pt x="10008" y="2749"/>
                  <a:pt x="9003" y="2749"/>
                  <a:pt x="9003" y="2781"/>
                </a:cubicBezTo>
                <a:cubicBezTo>
                  <a:pt x="9003" y="2794"/>
                  <a:pt x="8935" y="2804"/>
                  <a:pt x="8852" y="2804"/>
                </a:cubicBezTo>
                <a:cubicBezTo>
                  <a:pt x="8759" y="2804"/>
                  <a:pt x="8693" y="2818"/>
                  <a:pt x="8678" y="2840"/>
                </a:cubicBezTo>
                <a:cubicBezTo>
                  <a:pt x="8652" y="2878"/>
                  <a:pt x="8341" y="2939"/>
                  <a:pt x="8298" y="2915"/>
                </a:cubicBezTo>
                <a:cubicBezTo>
                  <a:pt x="8255" y="2892"/>
                  <a:pt x="8353" y="2553"/>
                  <a:pt x="8426" y="2472"/>
                </a:cubicBezTo>
                <a:cubicBezTo>
                  <a:pt x="8463" y="2431"/>
                  <a:pt x="8493" y="2361"/>
                  <a:pt x="8493" y="2319"/>
                </a:cubicBezTo>
                <a:cubicBezTo>
                  <a:pt x="8493" y="2276"/>
                  <a:pt x="8519" y="2205"/>
                  <a:pt x="8550" y="2163"/>
                </a:cubicBezTo>
                <a:cubicBezTo>
                  <a:pt x="8608" y="2084"/>
                  <a:pt x="8778" y="1809"/>
                  <a:pt x="8808" y="1744"/>
                </a:cubicBezTo>
                <a:cubicBezTo>
                  <a:pt x="8817" y="1725"/>
                  <a:pt x="8846" y="1679"/>
                  <a:pt x="8871" y="1642"/>
                </a:cubicBezTo>
                <a:cubicBezTo>
                  <a:pt x="8937" y="1548"/>
                  <a:pt x="8929" y="1333"/>
                  <a:pt x="8856" y="1236"/>
                </a:cubicBezTo>
                <a:cubicBezTo>
                  <a:pt x="8822" y="1191"/>
                  <a:pt x="8805" y="1155"/>
                  <a:pt x="8816" y="1155"/>
                </a:cubicBezTo>
                <a:cubicBezTo>
                  <a:pt x="8827" y="1155"/>
                  <a:pt x="8787" y="1115"/>
                  <a:pt x="8728" y="1067"/>
                </a:cubicBezTo>
                <a:cubicBezTo>
                  <a:pt x="8669" y="1018"/>
                  <a:pt x="8621" y="970"/>
                  <a:pt x="8621" y="959"/>
                </a:cubicBezTo>
                <a:cubicBezTo>
                  <a:pt x="8621" y="949"/>
                  <a:pt x="8546" y="902"/>
                  <a:pt x="8457" y="853"/>
                </a:cubicBezTo>
                <a:cubicBezTo>
                  <a:pt x="8367" y="805"/>
                  <a:pt x="8277" y="750"/>
                  <a:pt x="8256" y="729"/>
                </a:cubicBezTo>
                <a:cubicBezTo>
                  <a:pt x="8235" y="709"/>
                  <a:pt x="8126" y="658"/>
                  <a:pt x="8015" y="616"/>
                </a:cubicBezTo>
                <a:cubicBezTo>
                  <a:pt x="7904" y="574"/>
                  <a:pt x="7814" y="530"/>
                  <a:pt x="7814" y="517"/>
                </a:cubicBezTo>
                <a:cubicBezTo>
                  <a:pt x="7814" y="505"/>
                  <a:pt x="7785" y="495"/>
                  <a:pt x="7749" y="495"/>
                </a:cubicBezTo>
                <a:cubicBezTo>
                  <a:pt x="7714" y="495"/>
                  <a:pt x="7674" y="480"/>
                  <a:pt x="7661" y="461"/>
                </a:cubicBezTo>
                <a:cubicBezTo>
                  <a:pt x="7649" y="443"/>
                  <a:pt x="7567" y="411"/>
                  <a:pt x="7482" y="390"/>
                </a:cubicBezTo>
                <a:cubicBezTo>
                  <a:pt x="7396" y="369"/>
                  <a:pt x="7230" y="321"/>
                  <a:pt x="7113" y="284"/>
                </a:cubicBezTo>
                <a:cubicBezTo>
                  <a:pt x="6996" y="247"/>
                  <a:pt x="6870" y="215"/>
                  <a:pt x="6834" y="214"/>
                </a:cubicBezTo>
                <a:cubicBezTo>
                  <a:pt x="6797" y="213"/>
                  <a:pt x="6692" y="192"/>
                  <a:pt x="6600" y="168"/>
                </a:cubicBezTo>
                <a:cubicBezTo>
                  <a:pt x="6508" y="143"/>
                  <a:pt x="6372" y="116"/>
                  <a:pt x="6296" y="107"/>
                </a:cubicBezTo>
                <a:cubicBezTo>
                  <a:pt x="6221" y="98"/>
                  <a:pt x="6147" y="81"/>
                  <a:pt x="6134" y="69"/>
                </a:cubicBezTo>
                <a:cubicBezTo>
                  <a:pt x="6121" y="57"/>
                  <a:pt x="6044" y="47"/>
                  <a:pt x="5964" y="47"/>
                </a:cubicBezTo>
                <a:cubicBezTo>
                  <a:pt x="5884" y="47"/>
                  <a:pt x="5819" y="36"/>
                  <a:pt x="5819" y="23"/>
                </a:cubicBezTo>
                <a:cubicBezTo>
                  <a:pt x="5819" y="9"/>
                  <a:pt x="5631" y="0"/>
                  <a:pt x="5345" y="0"/>
                </a:cubicBezTo>
                <a:close/>
                <a:moveTo>
                  <a:pt x="17837" y="4761"/>
                </a:moveTo>
                <a:cubicBezTo>
                  <a:pt x="17904" y="4758"/>
                  <a:pt x="17965" y="4764"/>
                  <a:pt x="17965" y="4782"/>
                </a:cubicBezTo>
                <a:cubicBezTo>
                  <a:pt x="17965" y="4794"/>
                  <a:pt x="17947" y="4830"/>
                  <a:pt x="17926" y="4860"/>
                </a:cubicBezTo>
                <a:cubicBezTo>
                  <a:pt x="17906" y="4890"/>
                  <a:pt x="17877" y="4965"/>
                  <a:pt x="17861" y="5026"/>
                </a:cubicBezTo>
                <a:cubicBezTo>
                  <a:pt x="17846" y="5088"/>
                  <a:pt x="17819" y="5163"/>
                  <a:pt x="17798" y="5192"/>
                </a:cubicBezTo>
                <a:cubicBezTo>
                  <a:pt x="17778" y="5220"/>
                  <a:pt x="17739" y="5291"/>
                  <a:pt x="17712" y="5350"/>
                </a:cubicBezTo>
                <a:cubicBezTo>
                  <a:pt x="17685" y="5408"/>
                  <a:pt x="17635" y="5505"/>
                  <a:pt x="17602" y="5565"/>
                </a:cubicBezTo>
                <a:cubicBezTo>
                  <a:pt x="17568" y="5625"/>
                  <a:pt x="17539" y="5694"/>
                  <a:pt x="17538" y="5718"/>
                </a:cubicBezTo>
                <a:cubicBezTo>
                  <a:pt x="17538" y="5743"/>
                  <a:pt x="17515" y="5789"/>
                  <a:pt x="17485" y="5821"/>
                </a:cubicBezTo>
                <a:cubicBezTo>
                  <a:pt x="17455" y="5854"/>
                  <a:pt x="17357" y="6003"/>
                  <a:pt x="17271" y="6153"/>
                </a:cubicBezTo>
                <a:cubicBezTo>
                  <a:pt x="17038" y="6557"/>
                  <a:pt x="16737" y="6874"/>
                  <a:pt x="16564" y="6896"/>
                </a:cubicBezTo>
                <a:cubicBezTo>
                  <a:pt x="16456" y="6910"/>
                  <a:pt x="16164" y="6978"/>
                  <a:pt x="15969" y="7034"/>
                </a:cubicBezTo>
                <a:cubicBezTo>
                  <a:pt x="15911" y="7051"/>
                  <a:pt x="15837" y="7059"/>
                  <a:pt x="15807" y="7053"/>
                </a:cubicBezTo>
                <a:cubicBezTo>
                  <a:pt x="15776" y="7047"/>
                  <a:pt x="15718" y="7056"/>
                  <a:pt x="15678" y="7073"/>
                </a:cubicBezTo>
                <a:cubicBezTo>
                  <a:pt x="15639" y="7091"/>
                  <a:pt x="15564" y="7119"/>
                  <a:pt x="15512" y="7135"/>
                </a:cubicBezTo>
                <a:cubicBezTo>
                  <a:pt x="15460" y="7151"/>
                  <a:pt x="15398" y="7164"/>
                  <a:pt x="15375" y="7164"/>
                </a:cubicBezTo>
                <a:cubicBezTo>
                  <a:pt x="15347" y="7164"/>
                  <a:pt x="15331" y="7022"/>
                  <a:pt x="15331" y="6774"/>
                </a:cubicBezTo>
                <a:cubicBezTo>
                  <a:pt x="15331" y="6530"/>
                  <a:pt x="15313" y="6365"/>
                  <a:pt x="15283" y="6334"/>
                </a:cubicBezTo>
                <a:cubicBezTo>
                  <a:pt x="15256" y="6307"/>
                  <a:pt x="15219" y="6157"/>
                  <a:pt x="15199" y="6000"/>
                </a:cubicBezTo>
                <a:cubicBezTo>
                  <a:pt x="15178" y="5844"/>
                  <a:pt x="15145" y="5693"/>
                  <a:pt x="15124" y="5668"/>
                </a:cubicBezTo>
                <a:cubicBezTo>
                  <a:pt x="15103" y="5642"/>
                  <a:pt x="15051" y="5551"/>
                  <a:pt x="15009" y="5467"/>
                </a:cubicBezTo>
                <a:cubicBezTo>
                  <a:pt x="14968" y="5383"/>
                  <a:pt x="14918" y="5305"/>
                  <a:pt x="14899" y="5292"/>
                </a:cubicBezTo>
                <a:cubicBezTo>
                  <a:pt x="14822" y="5244"/>
                  <a:pt x="14877" y="5232"/>
                  <a:pt x="15180" y="5232"/>
                </a:cubicBezTo>
                <a:cubicBezTo>
                  <a:pt x="15557" y="5232"/>
                  <a:pt x="15908" y="5192"/>
                  <a:pt x="16047" y="5133"/>
                </a:cubicBezTo>
                <a:cubicBezTo>
                  <a:pt x="16103" y="5110"/>
                  <a:pt x="16183" y="5091"/>
                  <a:pt x="16223" y="5091"/>
                </a:cubicBezTo>
                <a:cubicBezTo>
                  <a:pt x="16263" y="5091"/>
                  <a:pt x="16385" y="5064"/>
                  <a:pt x="16495" y="5031"/>
                </a:cubicBezTo>
                <a:cubicBezTo>
                  <a:pt x="16605" y="4999"/>
                  <a:pt x="16732" y="4973"/>
                  <a:pt x="16776" y="4973"/>
                </a:cubicBezTo>
                <a:cubicBezTo>
                  <a:pt x="16820" y="4973"/>
                  <a:pt x="16866" y="4962"/>
                  <a:pt x="16881" y="4949"/>
                </a:cubicBezTo>
                <a:cubicBezTo>
                  <a:pt x="16895" y="4936"/>
                  <a:pt x="16945" y="4925"/>
                  <a:pt x="16990" y="4925"/>
                </a:cubicBezTo>
                <a:cubicBezTo>
                  <a:pt x="17035" y="4925"/>
                  <a:pt x="17133" y="4905"/>
                  <a:pt x="17210" y="4879"/>
                </a:cubicBezTo>
                <a:cubicBezTo>
                  <a:pt x="17286" y="4853"/>
                  <a:pt x="17408" y="4831"/>
                  <a:pt x="17481" y="4831"/>
                </a:cubicBezTo>
                <a:cubicBezTo>
                  <a:pt x="17554" y="4831"/>
                  <a:pt x="17637" y="4816"/>
                  <a:pt x="17666" y="4796"/>
                </a:cubicBezTo>
                <a:cubicBezTo>
                  <a:pt x="17695" y="4777"/>
                  <a:pt x="17769" y="4764"/>
                  <a:pt x="17837" y="4761"/>
                </a:cubicBezTo>
                <a:close/>
                <a:moveTo>
                  <a:pt x="9336" y="11996"/>
                </a:moveTo>
                <a:cubicBezTo>
                  <a:pt x="9093" y="11998"/>
                  <a:pt x="8838" y="12009"/>
                  <a:pt x="8770" y="12028"/>
                </a:cubicBezTo>
                <a:cubicBezTo>
                  <a:pt x="8559" y="12089"/>
                  <a:pt x="8493" y="12150"/>
                  <a:pt x="8493" y="12279"/>
                </a:cubicBezTo>
                <a:cubicBezTo>
                  <a:pt x="8493" y="12432"/>
                  <a:pt x="8529" y="12467"/>
                  <a:pt x="8898" y="12690"/>
                </a:cubicBezTo>
                <a:cubicBezTo>
                  <a:pt x="9116" y="12822"/>
                  <a:pt x="9344" y="13039"/>
                  <a:pt x="9344" y="13116"/>
                </a:cubicBezTo>
                <a:cubicBezTo>
                  <a:pt x="9344" y="13140"/>
                  <a:pt x="9360" y="13192"/>
                  <a:pt x="9382" y="13232"/>
                </a:cubicBezTo>
                <a:cubicBezTo>
                  <a:pt x="9522" y="13487"/>
                  <a:pt x="9570" y="13922"/>
                  <a:pt x="9646" y="15720"/>
                </a:cubicBezTo>
                <a:cubicBezTo>
                  <a:pt x="9732" y="17784"/>
                  <a:pt x="9672" y="19345"/>
                  <a:pt x="9502" y="19461"/>
                </a:cubicBezTo>
                <a:cubicBezTo>
                  <a:pt x="9475" y="19480"/>
                  <a:pt x="9350" y="19491"/>
                  <a:pt x="9170" y="19491"/>
                </a:cubicBezTo>
                <a:cubicBezTo>
                  <a:pt x="9010" y="19491"/>
                  <a:pt x="8869" y="19501"/>
                  <a:pt x="8854" y="19514"/>
                </a:cubicBezTo>
                <a:cubicBezTo>
                  <a:pt x="8840" y="19527"/>
                  <a:pt x="8717" y="19537"/>
                  <a:pt x="8581" y="19537"/>
                </a:cubicBezTo>
                <a:cubicBezTo>
                  <a:pt x="8413" y="19537"/>
                  <a:pt x="8326" y="19548"/>
                  <a:pt x="8311" y="19569"/>
                </a:cubicBezTo>
                <a:cubicBezTo>
                  <a:pt x="8296" y="19592"/>
                  <a:pt x="8154" y="19605"/>
                  <a:pt x="7831" y="19616"/>
                </a:cubicBezTo>
                <a:cubicBezTo>
                  <a:pt x="7556" y="19625"/>
                  <a:pt x="7337" y="19645"/>
                  <a:pt x="7283" y="19665"/>
                </a:cubicBezTo>
                <a:cubicBezTo>
                  <a:pt x="7233" y="19683"/>
                  <a:pt x="7089" y="19704"/>
                  <a:pt x="6962" y="19711"/>
                </a:cubicBezTo>
                <a:cubicBezTo>
                  <a:pt x="6460" y="19741"/>
                  <a:pt x="6302" y="19756"/>
                  <a:pt x="6222" y="19788"/>
                </a:cubicBezTo>
                <a:cubicBezTo>
                  <a:pt x="6176" y="19806"/>
                  <a:pt x="6049" y="19821"/>
                  <a:pt x="5939" y="19821"/>
                </a:cubicBezTo>
                <a:cubicBezTo>
                  <a:pt x="5829" y="19821"/>
                  <a:pt x="5726" y="19831"/>
                  <a:pt x="5712" y="19844"/>
                </a:cubicBezTo>
                <a:cubicBezTo>
                  <a:pt x="5697" y="19857"/>
                  <a:pt x="5601" y="19867"/>
                  <a:pt x="5497" y="19867"/>
                </a:cubicBezTo>
                <a:cubicBezTo>
                  <a:pt x="5394" y="19867"/>
                  <a:pt x="5308" y="19879"/>
                  <a:pt x="5308" y="19892"/>
                </a:cubicBezTo>
                <a:cubicBezTo>
                  <a:pt x="5308" y="19905"/>
                  <a:pt x="5213" y="19915"/>
                  <a:pt x="5098" y="19915"/>
                </a:cubicBezTo>
                <a:cubicBezTo>
                  <a:pt x="4983" y="19915"/>
                  <a:pt x="4877" y="19925"/>
                  <a:pt x="4863" y="19938"/>
                </a:cubicBezTo>
                <a:cubicBezTo>
                  <a:pt x="4848" y="19951"/>
                  <a:pt x="4732" y="19962"/>
                  <a:pt x="4607" y="19962"/>
                </a:cubicBezTo>
                <a:cubicBezTo>
                  <a:pt x="4481" y="19962"/>
                  <a:pt x="4367" y="19973"/>
                  <a:pt x="4352" y="19986"/>
                </a:cubicBezTo>
                <a:cubicBezTo>
                  <a:pt x="4338" y="19999"/>
                  <a:pt x="4242" y="20009"/>
                  <a:pt x="4140" y="20009"/>
                </a:cubicBezTo>
                <a:cubicBezTo>
                  <a:pt x="4032" y="20009"/>
                  <a:pt x="3929" y="20024"/>
                  <a:pt x="3892" y="20044"/>
                </a:cubicBezTo>
                <a:cubicBezTo>
                  <a:pt x="3840" y="20073"/>
                  <a:pt x="3692" y="20079"/>
                  <a:pt x="3108" y="20079"/>
                </a:cubicBezTo>
                <a:lnTo>
                  <a:pt x="2387" y="20079"/>
                </a:lnTo>
                <a:lnTo>
                  <a:pt x="2255" y="20148"/>
                </a:lnTo>
                <a:cubicBezTo>
                  <a:pt x="2148" y="20204"/>
                  <a:pt x="2124" y="20235"/>
                  <a:pt x="2124" y="20317"/>
                </a:cubicBezTo>
                <a:cubicBezTo>
                  <a:pt x="2124" y="20432"/>
                  <a:pt x="2263" y="20606"/>
                  <a:pt x="2424" y="20692"/>
                </a:cubicBezTo>
                <a:cubicBezTo>
                  <a:pt x="2484" y="20724"/>
                  <a:pt x="2599" y="20799"/>
                  <a:pt x="2678" y="20857"/>
                </a:cubicBezTo>
                <a:cubicBezTo>
                  <a:pt x="2844" y="20979"/>
                  <a:pt x="3209" y="21187"/>
                  <a:pt x="3257" y="21187"/>
                </a:cubicBezTo>
                <a:cubicBezTo>
                  <a:pt x="3275" y="21187"/>
                  <a:pt x="3341" y="21212"/>
                  <a:pt x="3404" y="21242"/>
                </a:cubicBezTo>
                <a:cubicBezTo>
                  <a:pt x="3467" y="21272"/>
                  <a:pt x="3569" y="21317"/>
                  <a:pt x="3632" y="21342"/>
                </a:cubicBezTo>
                <a:cubicBezTo>
                  <a:pt x="3694" y="21367"/>
                  <a:pt x="3767" y="21399"/>
                  <a:pt x="3794" y="21413"/>
                </a:cubicBezTo>
                <a:cubicBezTo>
                  <a:pt x="3821" y="21427"/>
                  <a:pt x="3894" y="21446"/>
                  <a:pt x="3957" y="21454"/>
                </a:cubicBezTo>
                <a:cubicBezTo>
                  <a:pt x="4019" y="21463"/>
                  <a:pt x="4100" y="21487"/>
                  <a:pt x="4136" y="21507"/>
                </a:cubicBezTo>
                <a:cubicBezTo>
                  <a:pt x="4173" y="21527"/>
                  <a:pt x="4283" y="21553"/>
                  <a:pt x="4383" y="21564"/>
                </a:cubicBezTo>
                <a:cubicBezTo>
                  <a:pt x="4685" y="21600"/>
                  <a:pt x="5141" y="21573"/>
                  <a:pt x="5383" y="21506"/>
                </a:cubicBezTo>
                <a:cubicBezTo>
                  <a:pt x="5500" y="21473"/>
                  <a:pt x="5625" y="21447"/>
                  <a:pt x="5660" y="21447"/>
                </a:cubicBezTo>
                <a:cubicBezTo>
                  <a:pt x="5695" y="21447"/>
                  <a:pt x="5746" y="21430"/>
                  <a:pt x="5775" y="21411"/>
                </a:cubicBezTo>
                <a:cubicBezTo>
                  <a:pt x="5804" y="21391"/>
                  <a:pt x="5855" y="21376"/>
                  <a:pt x="5887" y="21376"/>
                </a:cubicBezTo>
                <a:cubicBezTo>
                  <a:pt x="5920" y="21376"/>
                  <a:pt x="5979" y="21366"/>
                  <a:pt x="6019" y="21354"/>
                </a:cubicBezTo>
                <a:cubicBezTo>
                  <a:pt x="6060" y="21341"/>
                  <a:pt x="6184" y="21318"/>
                  <a:pt x="6295" y="21302"/>
                </a:cubicBezTo>
                <a:cubicBezTo>
                  <a:pt x="6406" y="21285"/>
                  <a:pt x="6497" y="21263"/>
                  <a:pt x="6497" y="21253"/>
                </a:cubicBezTo>
                <a:cubicBezTo>
                  <a:pt x="6497" y="21243"/>
                  <a:pt x="6543" y="21235"/>
                  <a:pt x="6599" y="21235"/>
                </a:cubicBezTo>
                <a:cubicBezTo>
                  <a:pt x="6729" y="21235"/>
                  <a:pt x="7008" y="21171"/>
                  <a:pt x="7008" y="21140"/>
                </a:cubicBezTo>
                <a:cubicBezTo>
                  <a:pt x="7008" y="21128"/>
                  <a:pt x="7122" y="21117"/>
                  <a:pt x="7262" y="21117"/>
                </a:cubicBezTo>
                <a:cubicBezTo>
                  <a:pt x="7403" y="21117"/>
                  <a:pt x="7516" y="21106"/>
                  <a:pt x="7516" y="21093"/>
                </a:cubicBezTo>
                <a:cubicBezTo>
                  <a:pt x="7516" y="21080"/>
                  <a:pt x="7546" y="21069"/>
                  <a:pt x="7581" y="21069"/>
                </a:cubicBezTo>
                <a:cubicBezTo>
                  <a:pt x="7616" y="21069"/>
                  <a:pt x="7644" y="21059"/>
                  <a:pt x="7644" y="21046"/>
                </a:cubicBezTo>
                <a:cubicBezTo>
                  <a:pt x="7644" y="21033"/>
                  <a:pt x="7719" y="21023"/>
                  <a:pt x="7810" y="21023"/>
                </a:cubicBezTo>
                <a:cubicBezTo>
                  <a:pt x="7902" y="21023"/>
                  <a:pt x="7984" y="21011"/>
                  <a:pt x="7992" y="20997"/>
                </a:cubicBezTo>
                <a:cubicBezTo>
                  <a:pt x="8000" y="20984"/>
                  <a:pt x="8141" y="20962"/>
                  <a:pt x="8304" y="20949"/>
                </a:cubicBezTo>
                <a:cubicBezTo>
                  <a:pt x="8467" y="20935"/>
                  <a:pt x="8656" y="20910"/>
                  <a:pt x="8726" y="20892"/>
                </a:cubicBezTo>
                <a:cubicBezTo>
                  <a:pt x="8876" y="20855"/>
                  <a:pt x="9064" y="20835"/>
                  <a:pt x="9386" y="20819"/>
                </a:cubicBezTo>
                <a:cubicBezTo>
                  <a:pt x="9514" y="20813"/>
                  <a:pt x="9679" y="20792"/>
                  <a:pt x="9753" y="20774"/>
                </a:cubicBezTo>
                <a:cubicBezTo>
                  <a:pt x="9826" y="20755"/>
                  <a:pt x="9934" y="20740"/>
                  <a:pt x="9993" y="20740"/>
                </a:cubicBezTo>
                <a:cubicBezTo>
                  <a:pt x="10053" y="20740"/>
                  <a:pt x="10115" y="20729"/>
                  <a:pt x="10129" y="20716"/>
                </a:cubicBezTo>
                <a:cubicBezTo>
                  <a:pt x="10144" y="20703"/>
                  <a:pt x="10304" y="20692"/>
                  <a:pt x="10489" y="20692"/>
                </a:cubicBezTo>
                <a:cubicBezTo>
                  <a:pt x="10673" y="20692"/>
                  <a:pt x="10835" y="20682"/>
                  <a:pt x="10850" y="20669"/>
                </a:cubicBezTo>
                <a:cubicBezTo>
                  <a:pt x="10864" y="20656"/>
                  <a:pt x="10971" y="20645"/>
                  <a:pt x="11085" y="20645"/>
                </a:cubicBezTo>
                <a:cubicBezTo>
                  <a:pt x="11199" y="20645"/>
                  <a:pt x="11304" y="20635"/>
                  <a:pt x="11318" y="20622"/>
                </a:cubicBezTo>
                <a:cubicBezTo>
                  <a:pt x="11333" y="20609"/>
                  <a:pt x="11530" y="20599"/>
                  <a:pt x="11764" y="20599"/>
                </a:cubicBezTo>
                <a:cubicBezTo>
                  <a:pt x="11998" y="20599"/>
                  <a:pt x="12194" y="20587"/>
                  <a:pt x="12209" y="20574"/>
                </a:cubicBezTo>
                <a:cubicBezTo>
                  <a:pt x="12223" y="20561"/>
                  <a:pt x="12367" y="20551"/>
                  <a:pt x="12526" y="20551"/>
                </a:cubicBezTo>
                <a:cubicBezTo>
                  <a:pt x="12732" y="20551"/>
                  <a:pt x="12831" y="20541"/>
                  <a:pt x="12868" y="20516"/>
                </a:cubicBezTo>
                <a:cubicBezTo>
                  <a:pt x="12912" y="20487"/>
                  <a:pt x="13074" y="20480"/>
                  <a:pt x="13832" y="20480"/>
                </a:cubicBezTo>
                <a:cubicBezTo>
                  <a:pt x="14397" y="20480"/>
                  <a:pt x="14775" y="20471"/>
                  <a:pt x="14828" y="20456"/>
                </a:cubicBezTo>
                <a:cubicBezTo>
                  <a:pt x="14889" y="20437"/>
                  <a:pt x="14929" y="20437"/>
                  <a:pt x="14971" y="20457"/>
                </a:cubicBezTo>
                <a:cubicBezTo>
                  <a:pt x="15003" y="20471"/>
                  <a:pt x="15083" y="20482"/>
                  <a:pt x="15149" y="20479"/>
                </a:cubicBezTo>
                <a:cubicBezTo>
                  <a:pt x="15215" y="20476"/>
                  <a:pt x="15507" y="20476"/>
                  <a:pt x="15799" y="20478"/>
                </a:cubicBezTo>
                <a:lnTo>
                  <a:pt x="16328" y="20481"/>
                </a:lnTo>
                <a:lnTo>
                  <a:pt x="16393" y="20557"/>
                </a:lnTo>
                <a:cubicBezTo>
                  <a:pt x="16447" y="20622"/>
                  <a:pt x="16482" y="20635"/>
                  <a:pt x="16627" y="20641"/>
                </a:cubicBezTo>
                <a:cubicBezTo>
                  <a:pt x="16720" y="20645"/>
                  <a:pt x="16815" y="20659"/>
                  <a:pt x="16837" y="20671"/>
                </a:cubicBezTo>
                <a:cubicBezTo>
                  <a:pt x="16859" y="20683"/>
                  <a:pt x="16930" y="20692"/>
                  <a:pt x="16994" y="20692"/>
                </a:cubicBezTo>
                <a:cubicBezTo>
                  <a:pt x="17058" y="20692"/>
                  <a:pt x="17123" y="20703"/>
                  <a:pt x="17137" y="20716"/>
                </a:cubicBezTo>
                <a:cubicBezTo>
                  <a:pt x="17152" y="20730"/>
                  <a:pt x="17375" y="20740"/>
                  <a:pt x="17661" y="20740"/>
                </a:cubicBezTo>
                <a:cubicBezTo>
                  <a:pt x="18014" y="20740"/>
                  <a:pt x="18182" y="20748"/>
                  <a:pt x="18242" y="20771"/>
                </a:cubicBezTo>
                <a:cubicBezTo>
                  <a:pt x="18288" y="20789"/>
                  <a:pt x="18412" y="20811"/>
                  <a:pt x="18517" y="20819"/>
                </a:cubicBezTo>
                <a:cubicBezTo>
                  <a:pt x="18622" y="20828"/>
                  <a:pt x="18783" y="20841"/>
                  <a:pt x="18877" y="20849"/>
                </a:cubicBezTo>
                <a:cubicBezTo>
                  <a:pt x="18970" y="20857"/>
                  <a:pt x="19085" y="20878"/>
                  <a:pt x="19131" y="20896"/>
                </a:cubicBezTo>
                <a:cubicBezTo>
                  <a:pt x="19189" y="20918"/>
                  <a:pt x="19352" y="20928"/>
                  <a:pt x="19668" y="20928"/>
                </a:cubicBezTo>
                <a:cubicBezTo>
                  <a:pt x="20085" y="20928"/>
                  <a:pt x="20141" y="20923"/>
                  <a:pt x="20375" y="20858"/>
                </a:cubicBezTo>
                <a:cubicBezTo>
                  <a:pt x="20824" y="20735"/>
                  <a:pt x="20922" y="20627"/>
                  <a:pt x="20884" y="20297"/>
                </a:cubicBezTo>
                <a:cubicBezTo>
                  <a:pt x="20866" y="20141"/>
                  <a:pt x="20840" y="20091"/>
                  <a:pt x="20693" y="19945"/>
                </a:cubicBezTo>
                <a:cubicBezTo>
                  <a:pt x="20474" y="19727"/>
                  <a:pt x="20140" y="19491"/>
                  <a:pt x="20052" y="19491"/>
                </a:cubicBezTo>
                <a:cubicBezTo>
                  <a:pt x="20029" y="19491"/>
                  <a:pt x="19997" y="19470"/>
                  <a:pt x="19983" y="19445"/>
                </a:cubicBezTo>
                <a:cubicBezTo>
                  <a:pt x="19969" y="19420"/>
                  <a:pt x="19905" y="19381"/>
                  <a:pt x="19842" y="19358"/>
                </a:cubicBezTo>
                <a:cubicBezTo>
                  <a:pt x="19779" y="19335"/>
                  <a:pt x="19661" y="19282"/>
                  <a:pt x="19580" y="19240"/>
                </a:cubicBezTo>
                <a:cubicBezTo>
                  <a:pt x="19499" y="19197"/>
                  <a:pt x="19383" y="19149"/>
                  <a:pt x="19324" y="19133"/>
                </a:cubicBezTo>
                <a:cubicBezTo>
                  <a:pt x="19265" y="19116"/>
                  <a:pt x="19207" y="19097"/>
                  <a:pt x="19196" y="19090"/>
                </a:cubicBezTo>
                <a:cubicBezTo>
                  <a:pt x="19118" y="19047"/>
                  <a:pt x="18802" y="18972"/>
                  <a:pt x="18697" y="18972"/>
                </a:cubicBezTo>
                <a:cubicBezTo>
                  <a:pt x="18627" y="18972"/>
                  <a:pt x="18546" y="18956"/>
                  <a:pt x="18517" y="18936"/>
                </a:cubicBezTo>
                <a:cubicBezTo>
                  <a:pt x="18446" y="18889"/>
                  <a:pt x="17048" y="18884"/>
                  <a:pt x="17020" y="18931"/>
                </a:cubicBezTo>
                <a:cubicBezTo>
                  <a:pt x="17008" y="18952"/>
                  <a:pt x="16781" y="18968"/>
                  <a:pt x="16263" y="18986"/>
                </a:cubicBezTo>
                <a:cubicBezTo>
                  <a:pt x="15782" y="19003"/>
                  <a:pt x="15521" y="19021"/>
                  <a:pt x="15510" y="19039"/>
                </a:cubicBezTo>
                <a:cubicBezTo>
                  <a:pt x="15500" y="19057"/>
                  <a:pt x="15375" y="19067"/>
                  <a:pt x="15160" y="19067"/>
                </a:cubicBezTo>
                <a:cubicBezTo>
                  <a:pt x="14977" y="19067"/>
                  <a:pt x="14815" y="19077"/>
                  <a:pt x="14801" y="19090"/>
                </a:cubicBezTo>
                <a:cubicBezTo>
                  <a:pt x="14787" y="19103"/>
                  <a:pt x="14605" y="19113"/>
                  <a:pt x="14398" y="19113"/>
                </a:cubicBezTo>
                <a:cubicBezTo>
                  <a:pt x="14190" y="19113"/>
                  <a:pt x="14007" y="19124"/>
                  <a:pt x="13992" y="19137"/>
                </a:cubicBezTo>
                <a:cubicBezTo>
                  <a:pt x="13978" y="19150"/>
                  <a:pt x="13808" y="19160"/>
                  <a:pt x="13614" y="19160"/>
                </a:cubicBezTo>
                <a:cubicBezTo>
                  <a:pt x="13358" y="19160"/>
                  <a:pt x="13246" y="19170"/>
                  <a:pt x="13209" y="19195"/>
                </a:cubicBezTo>
                <a:cubicBezTo>
                  <a:pt x="13171" y="19220"/>
                  <a:pt x="13029" y="19230"/>
                  <a:pt x="12651" y="19235"/>
                </a:cubicBezTo>
                <a:lnTo>
                  <a:pt x="12144" y="19243"/>
                </a:lnTo>
                <a:lnTo>
                  <a:pt x="12157" y="18547"/>
                </a:lnTo>
                <a:cubicBezTo>
                  <a:pt x="12166" y="18165"/>
                  <a:pt x="12175" y="17669"/>
                  <a:pt x="12178" y="17446"/>
                </a:cubicBezTo>
                <a:lnTo>
                  <a:pt x="12186" y="17040"/>
                </a:lnTo>
                <a:lnTo>
                  <a:pt x="12740" y="17040"/>
                </a:lnTo>
                <a:cubicBezTo>
                  <a:pt x="13195" y="17040"/>
                  <a:pt x="13300" y="17033"/>
                  <a:pt x="13320" y="17004"/>
                </a:cubicBezTo>
                <a:cubicBezTo>
                  <a:pt x="13338" y="16978"/>
                  <a:pt x="13412" y="16969"/>
                  <a:pt x="13601" y="16969"/>
                </a:cubicBezTo>
                <a:cubicBezTo>
                  <a:pt x="13868" y="16969"/>
                  <a:pt x="14184" y="16929"/>
                  <a:pt x="14184" y="16895"/>
                </a:cubicBezTo>
                <a:cubicBezTo>
                  <a:pt x="14184" y="16884"/>
                  <a:pt x="14249" y="16874"/>
                  <a:pt x="14327" y="16874"/>
                </a:cubicBezTo>
                <a:cubicBezTo>
                  <a:pt x="14495" y="16874"/>
                  <a:pt x="14729" y="16834"/>
                  <a:pt x="14824" y="16789"/>
                </a:cubicBezTo>
                <a:cubicBezTo>
                  <a:pt x="14861" y="16771"/>
                  <a:pt x="14962" y="16757"/>
                  <a:pt x="15048" y="16757"/>
                </a:cubicBezTo>
                <a:cubicBezTo>
                  <a:pt x="15198" y="16757"/>
                  <a:pt x="15235" y="16751"/>
                  <a:pt x="15447" y="16690"/>
                </a:cubicBezTo>
                <a:cubicBezTo>
                  <a:pt x="15499" y="16675"/>
                  <a:pt x="15576" y="16663"/>
                  <a:pt x="15617" y="16662"/>
                </a:cubicBezTo>
                <a:cubicBezTo>
                  <a:pt x="15658" y="16662"/>
                  <a:pt x="15740" y="16641"/>
                  <a:pt x="15799" y="16616"/>
                </a:cubicBezTo>
                <a:cubicBezTo>
                  <a:pt x="15857" y="16590"/>
                  <a:pt x="15935" y="16569"/>
                  <a:pt x="15973" y="16569"/>
                </a:cubicBezTo>
                <a:cubicBezTo>
                  <a:pt x="16011" y="16569"/>
                  <a:pt x="16066" y="16552"/>
                  <a:pt x="16095" y="16533"/>
                </a:cubicBezTo>
                <a:cubicBezTo>
                  <a:pt x="16124" y="16514"/>
                  <a:pt x="16190" y="16497"/>
                  <a:pt x="16242" y="16497"/>
                </a:cubicBezTo>
                <a:cubicBezTo>
                  <a:pt x="16368" y="16497"/>
                  <a:pt x="16600" y="16433"/>
                  <a:pt x="16745" y="16358"/>
                </a:cubicBezTo>
                <a:cubicBezTo>
                  <a:pt x="17037" y="16207"/>
                  <a:pt x="17116" y="15959"/>
                  <a:pt x="16927" y="15793"/>
                </a:cubicBezTo>
                <a:cubicBezTo>
                  <a:pt x="16867" y="15740"/>
                  <a:pt x="16818" y="15691"/>
                  <a:pt x="16818" y="15684"/>
                </a:cubicBezTo>
                <a:cubicBezTo>
                  <a:pt x="16818" y="15677"/>
                  <a:pt x="16749" y="15637"/>
                  <a:pt x="16665" y="15595"/>
                </a:cubicBezTo>
                <a:cubicBezTo>
                  <a:pt x="16581" y="15553"/>
                  <a:pt x="16461" y="15493"/>
                  <a:pt x="16399" y="15460"/>
                </a:cubicBezTo>
                <a:cubicBezTo>
                  <a:pt x="16337" y="15428"/>
                  <a:pt x="16191" y="15375"/>
                  <a:pt x="16074" y="15342"/>
                </a:cubicBezTo>
                <a:cubicBezTo>
                  <a:pt x="15957" y="15310"/>
                  <a:pt x="15853" y="15279"/>
                  <a:pt x="15841" y="15273"/>
                </a:cubicBezTo>
                <a:cubicBezTo>
                  <a:pt x="15797" y="15247"/>
                  <a:pt x="15345" y="15134"/>
                  <a:pt x="15181" y="15107"/>
                </a:cubicBezTo>
                <a:cubicBezTo>
                  <a:pt x="15080" y="15091"/>
                  <a:pt x="14875" y="15084"/>
                  <a:pt x="14673" y="15091"/>
                </a:cubicBezTo>
                <a:cubicBezTo>
                  <a:pt x="14078" y="15113"/>
                  <a:pt x="13993" y="15126"/>
                  <a:pt x="13826" y="15226"/>
                </a:cubicBezTo>
                <a:cubicBezTo>
                  <a:pt x="13743" y="15276"/>
                  <a:pt x="13675" y="15325"/>
                  <a:pt x="13675" y="15334"/>
                </a:cubicBezTo>
                <a:cubicBezTo>
                  <a:pt x="13675" y="15365"/>
                  <a:pt x="13492" y="15460"/>
                  <a:pt x="13432" y="15460"/>
                </a:cubicBezTo>
                <a:cubicBezTo>
                  <a:pt x="13400" y="15460"/>
                  <a:pt x="13333" y="15482"/>
                  <a:pt x="13283" y="15508"/>
                </a:cubicBezTo>
                <a:cubicBezTo>
                  <a:pt x="13233" y="15534"/>
                  <a:pt x="13164" y="15555"/>
                  <a:pt x="13132" y="15555"/>
                </a:cubicBezTo>
                <a:cubicBezTo>
                  <a:pt x="13100" y="15554"/>
                  <a:pt x="13012" y="15582"/>
                  <a:pt x="12935" y="15614"/>
                </a:cubicBezTo>
                <a:cubicBezTo>
                  <a:pt x="12859" y="15646"/>
                  <a:pt x="12785" y="15666"/>
                  <a:pt x="12771" y="15658"/>
                </a:cubicBezTo>
                <a:cubicBezTo>
                  <a:pt x="12757" y="15651"/>
                  <a:pt x="12680" y="15671"/>
                  <a:pt x="12601" y="15705"/>
                </a:cubicBezTo>
                <a:cubicBezTo>
                  <a:pt x="12356" y="15809"/>
                  <a:pt x="12327" y="15795"/>
                  <a:pt x="12345" y="15573"/>
                </a:cubicBezTo>
                <a:cubicBezTo>
                  <a:pt x="12353" y="15466"/>
                  <a:pt x="12371" y="15346"/>
                  <a:pt x="12383" y="15307"/>
                </a:cubicBezTo>
                <a:cubicBezTo>
                  <a:pt x="12395" y="15269"/>
                  <a:pt x="12431" y="15088"/>
                  <a:pt x="12463" y="14907"/>
                </a:cubicBezTo>
                <a:cubicBezTo>
                  <a:pt x="12523" y="14572"/>
                  <a:pt x="12550" y="14473"/>
                  <a:pt x="12610" y="14388"/>
                </a:cubicBezTo>
                <a:cubicBezTo>
                  <a:pt x="12651" y="14332"/>
                  <a:pt x="12743" y="14140"/>
                  <a:pt x="12750" y="14099"/>
                </a:cubicBezTo>
                <a:cubicBezTo>
                  <a:pt x="12753" y="14083"/>
                  <a:pt x="12769" y="14070"/>
                  <a:pt x="12786" y="14070"/>
                </a:cubicBezTo>
                <a:cubicBezTo>
                  <a:pt x="12804" y="14070"/>
                  <a:pt x="12832" y="14037"/>
                  <a:pt x="12847" y="13997"/>
                </a:cubicBezTo>
                <a:cubicBezTo>
                  <a:pt x="12863" y="13957"/>
                  <a:pt x="12901" y="13899"/>
                  <a:pt x="12932" y="13867"/>
                </a:cubicBezTo>
                <a:cubicBezTo>
                  <a:pt x="12966" y="13830"/>
                  <a:pt x="12989" y="13706"/>
                  <a:pt x="12993" y="13539"/>
                </a:cubicBezTo>
                <a:cubicBezTo>
                  <a:pt x="13000" y="13236"/>
                  <a:pt x="12956" y="13162"/>
                  <a:pt x="12651" y="12958"/>
                </a:cubicBezTo>
                <a:cubicBezTo>
                  <a:pt x="12560" y="12898"/>
                  <a:pt x="12486" y="12841"/>
                  <a:pt x="12486" y="12832"/>
                </a:cubicBezTo>
                <a:cubicBezTo>
                  <a:pt x="12486" y="12811"/>
                  <a:pt x="12197" y="12657"/>
                  <a:pt x="12060" y="12604"/>
                </a:cubicBezTo>
                <a:cubicBezTo>
                  <a:pt x="12002" y="12582"/>
                  <a:pt x="11873" y="12531"/>
                  <a:pt x="11773" y="12492"/>
                </a:cubicBezTo>
                <a:cubicBezTo>
                  <a:pt x="11673" y="12452"/>
                  <a:pt x="11572" y="12421"/>
                  <a:pt x="11549" y="12421"/>
                </a:cubicBezTo>
                <a:cubicBezTo>
                  <a:pt x="11527" y="12421"/>
                  <a:pt x="11509" y="12409"/>
                  <a:pt x="11509" y="12396"/>
                </a:cubicBezTo>
                <a:cubicBezTo>
                  <a:pt x="11509" y="12383"/>
                  <a:pt x="11479" y="12373"/>
                  <a:pt x="11444" y="12373"/>
                </a:cubicBezTo>
                <a:cubicBezTo>
                  <a:pt x="11409" y="12373"/>
                  <a:pt x="11381" y="12365"/>
                  <a:pt x="11381" y="12355"/>
                </a:cubicBezTo>
                <a:cubicBezTo>
                  <a:pt x="11381" y="12345"/>
                  <a:pt x="11320" y="12320"/>
                  <a:pt x="11244" y="12300"/>
                </a:cubicBezTo>
                <a:cubicBezTo>
                  <a:pt x="11168" y="12280"/>
                  <a:pt x="11017" y="12240"/>
                  <a:pt x="10909" y="12211"/>
                </a:cubicBezTo>
                <a:cubicBezTo>
                  <a:pt x="10801" y="12182"/>
                  <a:pt x="10683" y="12156"/>
                  <a:pt x="10645" y="12152"/>
                </a:cubicBezTo>
                <a:cubicBezTo>
                  <a:pt x="10608" y="12149"/>
                  <a:pt x="10564" y="12139"/>
                  <a:pt x="10548" y="12130"/>
                </a:cubicBezTo>
                <a:cubicBezTo>
                  <a:pt x="10532" y="12121"/>
                  <a:pt x="10476" y="12114"/>
                  <a:pt x="10424" y="12114"/>
                </a:cubicBezTo>
                <a:cubicBezTo>
                  <a:pt x="10372" y="12114"/>
                  <a:pt x="10318" y="12098"/>
                  <a:pt x="10305" y="12078"/>
                </a:cubicBezTo>
                <a:cubicBezTo>
                  <a:pt x="10288" y="12053"/>
                  <a:pt x="10217" y="12043"/>
                  <a:pt x="10068" y="12043"/>
                </a:cubicBezTo>
                <a:cubicBezTo>
                  <a:pt x="9952" y="12043"/>
                  <a:pt x="9845" y="12033"/>
                  <a:pt x="9831" y="12020"/>
                </a:cubicBezTo>
                <a:cubicBezTo>
                  <a:pt x="9810" y="12001"/>
                  <a:pt x="9579" y="11993"/>
                  <a:pt x="9336" y="11996"/>
                </a:cubicBezTo>
                <a:close/>
              </a:path>
            </a:pathLst>
          </a:custGeom>
          <a:ln w="12700">
            <a:miter lim="400000"/>
          </a:ln>
        </p:spPr>
      </p:pic>
      <p:sp>
        <p:nvSpPr>
          <p:cNvPr id="196" name="「因為這些品質若在你們裡面，並且在增長」"/>
          <p:cNvSpPr txBox="1"/>
          <p:nvPr/>
        </p:nvSpPr>
        <p:spPr>
          <a:xfrm>
            <a:off x="12192000" y="11835544"/>
            <a:ext cx="7039752" cy="1746251"/>
          </a:xfrm>
          <a:prstGeom prst="rect">
            <a:avLst/>
          </a:prstGeom>
          <a:solidFill>
            <a:srgbClr val="B51600"/>
          </a:solidFill>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ctr" defTabSz="820737">
              <a:lnSpc>
                <a:spcPct val="100000"/>
              </a:lnSpc>
              <a:spcBef>
                <a:spcPts val="0"/>
              </a:spcBef>
              <a:defRPr sz="4600">
                <a:solidFill>
                  <a:srgbClr val="FFFFFF"/>
                </a:solidFill>
                <a:latin typeface="Helvetica Neue Medium"/>
                <a:ea typeface="Helvetica Neue Medium"/>
                <a:cs typeface="Helvetica Neue Medium"/>
                <a:sym typeface="Helvetica Neue Medium"/>
              </a:defRPr>
            </a:pPr>
            <a:r>
              <a:rPr>
                <a:latin typeface="+mn-lt"/>
                <a:ea typeface="+mn-ea"/>
                <a:cs typeface="+mn-cs"/>
                <a:sym typeface="PingFang TC Regular"/>
              </a:rPr>
              <a:t>「</a:t>
            </a:r>
            <a:r>
              <a:t>因為這些品質若在你們裡面，並且在增長</a:t>
            </a:r>
            <a:r>
              <a:rPr>
                <a:latin typeface="+mn-lt"/>
                <a:ea typeface="+mn-ea"/>
                <a:cs typeface="+mn-cs"/>
                <a:sym typeface="PingFang TC Regular"/>
              </a:rPr>
              <a:t>」</a:t>
            </a:r>
          </a:p>
        </p:txBody>
      </p:sp>
      <p:sp>
        <p:nvSpPr>
          <p:cNvPr id="197" name="3. A Growing Faith (2 Peter 1:5-8)"/>
          <p:cNvSpPr txBox="1"/>
          <p:nvPr/>
        </p:nvSpPr>
        <p:spPr>
          <a:xfrm>
            <a:off x="3477727" y="212905"/>
            <a:ext cx="15645863" cy="1301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r>
              <a:rPr b="1">
                <a:latin typeface="Calibri"/>
                <a:ea typeface="Calibri"/>
                <a:cs typeface="Calibri"/>
                <a:sym typeface="Calibri"/>
              </a:rPr>
              <a:t>八樣屬靈品德</a:t>
            </a:r>
            <a:r>
              <a:t>（彼後</a:t>
            </a:r>
            <a:r>
              <a:t> 1:5-7</a:t>
            </a:r>
            <a:r>
              <a:t>）</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15" grpId="1" fill="hold">
                                  <p:stCondLst>
                                    <p:cond delay="0"/>
                                  </p:stCondLst>
                                  <p:iterate type="el" backwards="0">
                                    <p:tmAbs val="0"/>
                                  </p:iterate>
                                  <p:childTnLst>
                                    <p:set>
                                      <p:cBhvr>
                                        <p:cTn id="6" fill="hold"/>
                                        <p:tgtEl>
                                          <p:spTgt spid="195"/>
                                        </p:tgtEl>
                                        <p:attrNameLst>
                                          <p:attrName>style.visibility</p:attrName>
                                        </p:attrNameLst>
                                      </p:cBhvr>
                                      <p:to>
                                        <p:strVal val="visible"/>
                                      </p:to>
                                    </p:set>
                                    <p:anim calcmode="lin" valueType="num">
                                      <p:cBhvr>
                                        <p:cTn id="7" dur="1000" fill="hold"/>
                                        <p:tgtEl>
                                          <p:spTgt spid="195"/>
                                        </p:tgtEl>
                                        <p:attrNameLst>
                                          <p:attrName>ppt_w</p:attrName>
                                        </p:attrNameLst>
                                      </p:cBhvr>
                                      <p:tavLst>
                                        <p:tav tm="0">
                                          <p:val>
                                            <p:fltVal val="0"/>
                                          </p:val>
                                        </p:tav>
                                        <p:tav tm="100000">
                                          <p:val>
                                            <p:strVal val="#ppt_w"/>
                                          </p:val>
                                        </p:tav>
                                      </p:tavLst>
                                    </p:anim>
                                    <p:anim calcmode="lin" valueType="num">
                                      <p:cBhvr>
                                        <p:cTn id="8" dur="1000" fill="hold"/>
                                        <p:tgtEl>
                                          <p:spTgt spid="195"/>
                                        </p:tgtEl>
                                        <p:attrNameLst>
                                          <p:attrName>ppt_h</p:attrName>
                                        </p:attrNameLst>
                                      </p:cBhvr>
                                      <p:tavLst>
                                        <p:tav tm="0">
                                          <p:val>
                                            <p:fltVal val="0"/>
                                          </p:val>
                                        </p:tav>
                                        <p:tav tm="100000">
                                          <p:val>
                                            <p:strVal val="#ppt_h"/>
                                          </p:val>
                                        </p:tav>
                                      </p:tavLst>
                                    </p:anim>
                                    <p:anim calcmode="lin" valueType="num">
                                      <p:cBhvr>
                                        <p:cTn id="9" dur="1000" fill="hold"/>
                                        <p:tgtEl>
                                          <p:spTgt spid="1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 presetID="22" grpId="2" fill="hold">
                                  <p:stCondLst>
                                    <p:cond delay="0"/>
                                  </p:stCondLst>
                                  <p:iterate type="el" backwards="0">
                                    <p:tmAbs val="0"/>
                                  </p:iterate>
                                  <p:childTnLst>
                                    <p:set>
                                      <p:cBhvr>
                                        <p:cTn id="14" fill="hold"/>
                                        <p:tgtEl>
                                          <p:spTgt spid="194"/>
                                        </p:tgtEl>
                                        <p:attrNameLst>
                                          <p:attrName>style.visibility</p:attrName>
                                        </p:attrNameLst>
                                      </p:cBhvr>
                                      <p:to>
                                        <p:strVal val="visible"/>
                                      </p:to>
                                    </p:set>
                                    <p:animEffect filter="wipe(up)" transition="in">
                                      <p:cBhvr>
                                        <p:cTn id="15" dur="1500"/>
                                        <p:tgtEl>
                                          <p:spTgt spid="19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15" grpId="3" fill="hold">
                                  <p:stCondLst>
                                    <p:cond delay="0"/>
                                  </p:stCondLst>
                                  <p:iterate type="el" backwards="0">
                                    <p:tmAbs val="0"/>
                                  </p:iterate>
                                  <p:childTnLst>
                                    <p:set>
                                      <p:cBhvr>
                                        <p:cTn id="19" fill="hold"/>
                                        <p:tgtEl>
                                          <p:spTgt spid="196"/>
                                        </p:tgtEl>
                                        <p:attrNameLst>
                                          <p:attrName>style.visibility</p:attrName>
                                        </p:attrNameLst>
                                      </p:cBhvr>
                                      <p:to>
                                        <p:strVal val="visible"/>
                                      </p:to>
                                    </p:set>
                                    <p:anim calcmode="lin" valueType="num">
                                      <p:cBhvr>
                                        <p:cTn id="20" dur="1000" fill="hold"/>
                                        <p:tgtEl>
                                          <p:spTgt spid="196"/>
                                        </p:tgtEl>
                                        <p:attrNameLst>
                                          <p:attrName>ppt_w</p:attrName>
                                        </p:attrNameLst>
                                      </p:cBhvr>
                                      <p:tavLst>
                                        <p:tav tm="0">
                                          <p:val>
                                            <p:fltVal val="0"/>
                                          </p:val>
                                        </p:tav>
                                        <p:tav tm="100000">
                                          <p:val>
                                            <p:strVal val="#ppt_w"/>
                                          </p:val>
                                        </p:tav>
                                      </p:tavLst>
                                    </p:anim>
                                    <p:anim calcmode="lin" valueType="num">
                                      <p:cBhvr>
                                        <p:cTn id="21" dur="1000" fill="hold"/>
                                        <p:tgtEl>
                                          <p:spTgt spid="196"/>
                                        </p:tgtEl>
                                        <p:attrNameLst>
                                          <p:attrName>ppt_h</p:attrName>
                                        </p:attrNameLst>
                                      </p:cBhvr>
                                      <p:tavLst>
                                        <p:tav tm="0">
                                          <p:val>
                                            <p:fltVal val="0"/>
                                          </p:val>
                                        </p:tav>
                                        <p:tav tm="100000">
                                          <p:val>
                                            <p:strVal val="#ppt_h"/>
                                          </p:val>
                                        </p:tav>
                                      </p:tavLst>
                                    </p:anim>
                                    <p:anim calcmode="lin" valueType="num">
                                      <p:cBhvr>
                                        <p:cTn id="22" dur="1000" fill="hold"/>
                                        <p:tgtEl>
                                          <p:spTgt spid="19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 grpId="3"/>
      <p:bldP build="whole" bldLvl="1" animBg="1" rev="0" advAuto="0" spid="195" grpId="1"/>
      <p:bldP build="whole" bldLvl="1" animBg="1" rev="0" advAuto="0" spid="194"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he Wheel of Christian Growth"/>
          <p:cNvSpPr txBox="1"/>
          <p:nvPr/>
        </p:nvSpPr>
        <p:spPr>
          <a:xfrm>
            <a:off x="4093601" y="0"/>
            <a:ext cx="9754272" cy="1301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r>
              <a:t>基督徒生命成長之輪</a:t>
            </a:r>
          </a:p>
        </p:txBody>
      </p:sp>
      <p:sp>
        <p:nvSpPr>
          <p:cNvPr id="202" name="8 character traits…"/>
          <p:cNvSpPr txBox="1"/>
          <p:nvPr/>
        </p:nvSpPr>
        <p:spPr>
          <a:xfrm>
            <a:off x="17953421" y="6264670"/>
            <a:ext cx="6072428" cy="386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199" indent="-444499" defTabSz="2438400">
              <a:lnSpc>
                <a:spcPct val="100000"/>
              </a:lnSpc>
              <a:spcBef>
                <a:spcPts val="1600"/>
              </a:spcBef>
              <a:buClr>
                <a:srgbClr val="000000"/>
              </a:buClr>
              <a:buSzPct val="100000"/>
              <a:buFont typeface="PingFang TC Regular"/>
              <a:buChar char="‧"/>
              <a:defRPr sz="4700">
                <a:ln w="13030" cap="flat">
                  <a:solidFill>
                    <a:srgbClr val="000000"/>
                  </a:solidFill>
                  <a:prstDash val="solid"/>
                  <a:miter lim="400000"/>
                </a:ln>
                <a:latin typeface="+mn-lt"/>
                <a:ea typeface="+mn-ea"/>
                <a:cs typeface="+mn-cs"/>
                <a:sym typeface="PingFang TC Regular"/>
              </a:defRPr>
            </a:pPr>
            <a:r>
              <a:rPr>
                <a:latin typeface="Calibri"/>
                <a:ea typeface="Calibri"/>
                <a:cs typeface="Calibri"/>
                <a:sym typeface="Calibri"/>
              </a:rPr>
              <a:t>輪子的發明</a:t>
            </a:r>
            <a:endParaRPr>
              <a:latin typeface="Calibri"/>
              <a:ea typeface="Calibri"/>
              <a:cs typeface="Calibri"/>
              <a:sym typeface="Calibri"/>
            </a:endParaRPr>
          </a:p>
          <a:p>
            <a:pPr marL="457199" indent="-444499" defTabSz="2438400">
              <a:lnSpc>
                <a:spcPct val="100000"/>
              </a:lnSpc>
              <a:spcBef>
                <a:spcPts val="1600"/>
              </a:spcBef>
              <a:buClr>
                <a:srgbClr val="000000"/>
              </a:buClr>
              <a:buSzPct val="100000"/>
              <a:buFont typeface="PingFang TC Regular"/>
              <a:buChar char="‧"/>
              <a:defRPr sz="4700">
                <a:ln w="13030" cap="flat">
                  <a:solidFill>
                    <a:srgbClr val="000000"/>
                  </a:solidFill>
                  <a:prstDash val="solid"/>
                  <a:miter lim="400000"/>
                </a:ln>
                <a:latin typeface="+mn-lt"/>
                <a:ea typeface="+mn-ea"/>
                <a:cs typeface="+mn-cs"/>
                <a:sym typeface="PingFang TC Regular"/>
              </a:defRPr>
            </a:pPr>
            <a:r>
              <a:rPr>
                <a:latin typeface="Calibri"/>
                <a:ea typeface="Calibri"/>
                <a:cs typeface="Calibri"/>
                <a:sym typeface="Calibri"/>
              </a:rPr>
              <a:t>為運轉而設計</a:t>
            </a:r>
            <a:endParaRPr>
              <a:latin typeface="Calibri"/>
              <a:ea typeface="Calibri"/>
              <a:cs typeface="Calibri"/>
              <a:sym typeface="Calibri"/>
            </a:endParaRPr>
          </a:p>
          <a:p>
            <a:pPr marL="457199" indent="-444499" defTabSz="2438400">
              <a:lnSpc>
                <a:spcPct val="100000"/>
              </a:lnSpc>
              <a:spcBef>
                <a:spcPts val="1600"/>
              </a:spcBef>
              <a:buClr>
                <a:srgbClr val="000000"/>
              </a:buClr>
              <a:buSzPct val="100000"/>
              <a:buFont typeface="PingFang TC Regular"/>
              <a:buChar char="‧"/>
              <a:defRPr sz="4700">
                <a:ln w="13030" cap="flat">
                  <a:solidFill>
                    <a:srgbClr val="000000"/>
                  </a:solidFill>
                  <a:prstDash val="solid"/>
                  <a:miter lim="400000"/>
                </a:ln>
                <a:latin typeface="+mn-lt"/>
                <a:ea typeface="+mn-ea"/>
                <a:cs typeface="+mn-cs"/>
                <a:sym typeface="PingFang TC Regular"/>
              </a:defRPr>
            </a:pPr>
            <a:r>
              <a:rPr>
                <a:latin typeface="Calibri"/>
                <a:ea typeface="Calibri"/>
                <a:cs typeface="Calibri"/>
                <a:sym typeface="Calibri"/>
              </a:rPr>
              <a:t>八種品德彼此相連，循環前進</a:t>
            </a:r>
          </a:p>
        </p:txBody>
      </p:sp>
      <p:sp>
        <p:nvSpPr>
          <p:cNvPr id="203" name="「因為這些品德在你們身上 存在，並且不斷增長……」"/>
          <p:cNvSpPr txBox="1"/>
          <p:nvPr/>
        </p:nvSpPr>
        <p:spPr>
          <a:xfrm>
            <a:off x="3231331" y="3279366"/>
            <a:ext cx="1498601" cy="8528507"/>
          </a:xfrm>
          <a:prstGeom prst="rect">
            <a:avLst/>
          </a:prstGeom>
          <a:ln w="12700">
            <a:miter lim="400000"/>
          </a:ln>
          <a:extLst>
            <a:ext uri="{C572A759-6A51-4108-AA02-DFA0A04FC94B}">
              <ma14:wrappingTextBoxFlag xmlns:ma14="http://schemas.microsoft.com/office/mac/drawingml/2011/main" val="1"/>
            </a:ext>
          </a:extLst>
        </p:spPr>
        <p:txBody>
          <a:bodyPr vert="eaVert" lIns="47625" tIns="47625" rIns="47625" bIns="47625" anchor="ctr">
            <a:spAutoFit/>
          </a:bodyPr>
          <a:lstStyle/>
          <a:p>
            <a:pPr algn="just" defTabSz="2438400">
              <a:lnSpc>
                <a:spcPct val="100000"/>
              </a:lnSpc>
              <a:spcBef>
                <a:spcPts val="1600"/>
              </a:spcBef>
              <a:buClr>
                <a:srgbClr val="000000"/>
              </a:buClr>
              <a:buFont typeface="PingFang TC Regular"/>
              <a:defRPr sz="4300">
                <a:ln w="13030" cap="flat">
                  <a:solidFill>
                    <a:srgbClr val="000000"/>
                  </a:solidFill>
                  <a:prstDash val="solid"/>
                  <a:miter lim="400000"/>
                </a:ln>
                <a:solidFill>
                  <a:srgbClr val="949494"/>
                </a:solidFill>
                <a:latin typeface="PingFang TC Thin"/>
                <a:ea typeface="PingFang TC Thin"/>
                <a:cs typeface="PingFang TC Thin"/>
                <a:sym typeface="PingFang TC Thin"/>
              </a:defRPr>
            </a:pPr>
            <a:r>
              <a:t>「因為這些品德在你們身上</a:t>
            </a:r>
            <a:br/>
            <a:r>
              <a:t>存在，並且不斷增長……」</a:t>
            </a:r>
          </a:p>
        </p:txBody>
      </p:sp>
      <p:sp>
        <p:nvSpPr>
          <p:cNvPr id="204" name="Rectangle"/>
          <p:cNvSpPr/>
          <p:nvPr/>
        </p:nvSpPr>
        <p:spPr>
          <a:xfrm>
            <a:off x="16354476" y="12699"/>
            <a:ext cx="8016824" cy="5788004"/>
          </a:xfrm>
          <a:prstGeom prst="rect">
            <a:avLst/>
          </a:prstGeom>
          <a:solidFill>
            <a:srgbClr val="C4CEC4"/>
          </a:solidFill>
          <a:ln w="25400">
            <a:solidFill>
              <a:srgbClr val="A7A7A7"/>
            </a:solidFill>
          </a:ln>
          <a:effectLst>
            <a:outerShdw sx="100000" sy="100000" kx="0" ky="0" algn="b" rotWithShape="0" blurRad="50800" dist="279629" dir="3080947">
              <a:srgbClr val="5E5E5E">
                <a:alpha val="46327"/>
              </a:srgbClr>
            </a:outerShdw>
          </a:effectLst>
        </p:spPr>
        <p:txBody>
          <a:bodyPr lIns="47625" tIns="47625" rIns="47625" bIns="47625" anchor="ctr"/>
          <a:lstStyle/>
          <a:p>
            <a:pPr defTabSz="2438400">
              <a:lnSpc>
                <a:spcPct val="100000"/>
              </a:lnSpc>
              <a:spcBef>
                <a:spcPts val="1600"/>
              </a:spcBef>
              <a:defRPr sz="5400">
                <a:latin typeface="+mn-lt"/>
                <a:ea typeface="+mn-ea"/>
                <a:cs typeface="+mn-cs"/>
                <a:sym typeface="PingFang TC Regular"/>
              </a:defRPr>
            </a:pPr>
          </a:p>
        </p:txBody>
      </p:sp>
      <p:sp>
        <p:nvSpPr>
          <p:cNvPr id="205" name="The image of the wheel illustrates the dynamic nature of Christian growth: these virtues are not static achievements but ongoing disciplines. Peter warns that without growth, we risk becoming idle and unfruitful; but as these qualities increase, we grow "/>
          <p:cNvSpPr txBox="1"/>
          <p:nvPr/>
        </p:nvSpPr>
        <p:spPr>
          <a:xfrm>
            <a:off x="16729992" y="379401"/>
            <a:ext cx="7654009" cy="505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70000"/>
              </a:lnSpc>
              <a:spcBef>
                <a:spcPts val="4700"/>
              </a:spcBef>
              <a:defRPr b="1" sz="3600">
                <a:latin typeface="Calibri"/>
                <a:ea typeface="Calibri"/>
                <a:cs typeface="Calibri"/>
                <a:sym typeface="Calibri"/>
              </a:defRPr>
            </a:lvl1pPr>
          </a:lstStyle>
          <a:p>
            <a:pPr/>
            <a:r>
              <a:t>輪子的圖像說明了基督徒成長的動態性：這些品德不是一次完成的成就，而是需要持續操練。若沒有成長，生命就會閒懶、沒有果效；但品德越增長，我們與基督的關係也越深。</a:t>
            </a:r>
          </a:p>
        </p:txBody>
      </p:sp>
      <p:pic>
        <p:nvPicPr>
          <p:cNvPr id="206" name="8Virtues_cht.png" descr="8Virtues_cht.png"/>
          <p:cNvPicPr>
            <a:picLocks noChangeAspect="1"/>
          </p:cNvPicPr>
          <p:nvPr/>
        </p:nvPicPr>
        <p:blipFill>
          <a:blip r:embed="rId3">
            <a:extLst/>
          </a:blip>
          <a:stretch>
            <a:fillRect/>
          </a:stretch>
        </p:blipFill>
        <p:spPr>
          <a:xfrm>
            <a:off x="4398244" y="1103973"/>
            <a:ext cx="12262269" cy="120467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4"/>
                                        </p:tgtEl>
                                        <p:attrNameLst>
                                          <p:attrName>style.visibility</p:attrName>
                                        </p:attrNameLst>
                                      </p:cBhvr>
                                      <p:to>
                                        <p:strVal val="visible"/>
                                      </p:to>
                                    </p:set>
                                    <p:animEffect filter="dissolve" transition="in">
                                      <p:cBhvr>
                                        <p:cTn id="7" dur="1500"/>
                                        <p:tgtEl>
                                          <p:spTgt spid="204"/>
                                        </p:tgtEl>
                                      </p:cBhvr>
                                    </p:animEffect>
                                  </p:childTnLst>
                                </p:cTn>
                              </p:par>
                            </p:childTnLst>
                          </p:cTn>
                        </p:par>
                        <p:par>
                          <p:cTn id="8" fill="hold">
                            <p:stCondLst>
                              <p:cond delay="1500"/>
                            </p:stCondLst>
                            <p:childTnLst>
                              <p:par>
                                <p:cTn id="9" presetClass="entr" nodeType="afterEffect" presetSubtype="1" presetID="2" grpId="2" fill="hold">
                                  <p:stCondLst>
                                    <p:cond delay="0"/>
                                  </p:stCondLst>
                                  <p:iterate type="el" backwards="0">
                                    <p:tmAbs val="0"/>
                                  </p:iterate>
                                  <p:childTnLst>
                                    <p:set>
                                      <p:cBhvr>
                                        <p:cTn id="10" fill="hold"/>
                                        <p:tgtEl>
                                          <p:spTgt spid="205">
                                            <p:bg/>
                                          </p:spTgt>
                                        </p:tgtEl>
                                        <p:attrNameLst>
                                          <p:attrName>style.visibility</p:attrName>
                                        </p:attrNameLst>
                                      </p:cBhvr>
                                      <p:to>
                                        <p:strVal val="visible"/>
                                      </p:to>
                                    </p:set>
                                    <p:anim calcmode="lin" valueType="num">
                                      <p:cBhvr>
                                        <p:cTn id="11" dur="1000" fill="hold"/>
                                        <p:tgtEl>
                                          <p:spTgt spid="205">
                                            <p:bg/>
                                          </p:spTgt>
                                        </p:tgtEl>
                                        <p:attrNameLst>
                                          <p:attrName>ppt_x</p:attrName>
                                        </p:attrNameLst>
                                      </p:cBhvr>
                                      <p:tavLst>
                                        <p:tav tm="0">
                                          <p:val>
                                            <p:strVal val="#ppt_x"/>
                                          </p:val>
                                        </p:tav>
                                        <p:tav tm="100000">
                                          <p:val>
                                            <p:strVal val="#ppt_x"/>
                                          </p:val>
                                        </p:tav>
                                      </p:tavLst>
                                    </p:anim>
                                    <p:anim calcmode="lin" valueType="num">
                                      <p:cBhvr>
                                        <p:cTn id="12" dur="1000" fill="hold"/>
                                        <p:tgtEl>
                                          <p:spTgt spid="205">
                                            <p:bg/>
                                          </p:spTgt>
                                        </p:tgtEl>
                                        <p:attrNameLst>
                                          <p:attrName>ppt_y</p:attrName>
                                        </p:attrNameLst>
                                      </p:cBhvr>
                                      <p:tavLst>
                                        <p:tav tm="0">
                                          <p:val>
                                            <p:strVal val="0-#ppt_h/2"/>
                                          </p:val>
                                        </p:tav>
                                        <p:tav tm="100000">
                                          <p:val>
                                            <p:strVal val="#ppt_y"/>
                                          </p:val>
                                        </p:tav>
                                      </p:tavLst>
                                    </p:anim>
                                  </p:childTnLst>
                                </p:cTn>
                              </p:par>
                              <p:par>
                                <p:cTn id="13" presetClass="entr" nodeType="withEffect" presetSubtype="1" presetID="2" grpId="2" fill="hold">
                                  <p:stCondLst>
                                    <p:cond delay="0"/>
                                  </p:stCondLst>
                                  <p:iterate type="el" backwards="0">
                                    <p:tmAbs val="0"/>
                                  </p:iterate>
                                  <p:childTnLst>
                                    <p:set>
                                      <p:cBhvr>
                                        <p:cTn id="14" fill="hold"/>
                                        <p:tgtEl>
                                          <p:spTgt spid="205">
                                            <p:txEl>
                                              <p:pRg st="0" end="0"/>
                                            </p:txEl>
                                          </p:spTgt>
                                        </p:tgtEl>
                                        <p:attrNameLst>
                                          <p:attrName>style.visibility</p:attrName>
                                        </p:attrNameLst>
                                      </p:cBhvr>
                                      <p:to>
                                        <p:strVal val="visible"/>
                                      </p:to>
                                    </p:set>
                                    <p:anim calcmode="lin" valueType="num">
                                      <p:cBhvr>
                                        <p:cTn id="15" dur="1000" fill="hold"/>
                                        <p:tgtEl>
                                          <p:spTgt spid="20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 presetID="2" grpId="3" fill="hold">
                                  <p:stCondLst>
                                    <p:cond delay="0"/>
                                  </p:stCondLst>
                                  <p:iterate type="el" backwards="0">
                                    <p:tmAbs val="0"/>
                                  </p:iterate>
                                  <p:childTnLst>
                                    <p:set>
                                      <p:cBhvr>
                                        <p:cTn id="20" fill="hold"/>
                                        <p:tgtEl>
                                          <p:spTgt spid="202">
                                            <p:bg/>
                                          </p:spTgt>
                                        </p:tgtEl>
                                        <p:attrNameLst>
                                          <p:attrName>style.visibility</p:attrName>
                                        </p:attrNameLst>
                                      </p:cBhvr>
                                      <p:to>
                                        <p:strVal val="visible"/>
                                      </p:to>
                                    </p:set>
                                    <p:anim calcmode="lin" valueType="num">
                                      <p:cBhvr>
                                        <p:cTn id="21" dur="1000" fill="hold"/>
                                        <p:tgtEl>
                                          <p:spTgt spid="202">
                                            <p:bg/>
                                          </p:spTgt>
                                        </p:tgtEl>
                                        <p:attrNameLst>
                                          <p:attrName>ppt_x</p:attrName>
                                        </p:attrNameLst>
                                      </p:cBhvr>
                                      <p:tavLst>
                                        <p:tav tm="0">
                                          <p:val>
                                            <p:strVal val="#ppt_x"/>
                                          </p:val>
                                        </p:tav>
                                        <p:tav tm="100000">
                                          <p:val>
                                            <p:strVal val="#ppt_x"/>
                                          </p:val>
                                        </p:tav>
                                      </p:tavLst>
                                    </p:anim>
                                    <p:anim calcmode="lin" valueType="num">
                                      <p:cBhvr>
                                        <p:cTn id="22" dur="1000" fill="hold"/>
                                        <p:tgtEl>
                                          <p:spTgt spid="202">
                                            <p:bg/>
                                          </p:spTgt>
                                        </p:tgtEl>
                                        <p:attrNameLst>
                                          <p:attrName>ppt_y</p:attrName>
                                        </p:attrNameLst>
                                      </p:cBhvr>
                                      <p:tavLst>
                                        <p:tav tm="0">
                                          <p:val>
                                            <p:strVal val="0-#ppt_h/2"/>
                                          </p:val>
                                        </p:tav>
                                        <p:tav tm="100000">
                                          <p:val>
                                            <p:strVal val="#ppt_y"/>
                                          </p:val>
                                        </p:tav>
                                      </p:tavLst>
                                    </p:anim>
                                  </p:childTnLst>
                                </p:cTn>
                              </p:par>
                              <p:par>
                                <p:cTn id="23" presetClass="entr" nodeType="withEffect" presetSubtype="1" presetID="2" grpId="3" fill="hold">
                                  <p:stCondLst>
                                    <p:cond delay="0"/>
                                  </p:stCondLst>
                                  <p:iterate type="el" backwards="0">
                                    <p:tmAbs val="0"/>
                                  </p:iterate>
                                  <p:childTnLst>
                                    <p:set>
                                      <p:cBhvr>
                                        <p:cTn id="24" fill="hold"/>
                                        <p:tgtEl>
                                          <p:spTgt spid="202">
                                            <p:txEl>
                                              <p:pRg st="0" end="0"/>
                                            </p:txEl>
                                          </p:spTgt>
                                        </p:tgtEl>
                                        <p:attrNameLst>
                                          <p:attrName>style.visibility</p:attrName>
                                        </p:attrNameLst>
                                      </p:cBhvr>
                                      <p:to>
                                        <p:strVal val="visible"/>
                                      </p:to>
                                    </p:set>
                                    <p:anim calcmode="lin" valueType="num">
                                      <p:cBhvr>
                                        <p:cTn id="25" dur="1000" fill="hold"/>
                                        <p:tgtEl>
                                          <p:spTgt spid="202">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02">
                                            <p:txEl>
                                              <p:pRg st="0" end="0"/>
                                            </p:txEl>
                                          </p:spTgt>
                                        </p:tgtEl>
                                        <p:attrNameLst>
                                          <p:attrName>ppt_y</p:attrName>
                                        </p:attrNameLst>
                                      </p:cBhvr>
                                      <p:tavLst>
                                        <p:tav tm="0">
                                          <p:val>
                                            <p:strVal val="0-#ppt_h/2"/>
                                          </p:val>
                                        </p:tav>
                                        <p:tav tm="100000">
                                          <p:val>
                                            <p:strVal val="#ppt_y"/>
                                          </p:val>
                                        </p:tav>
                                      </p:tavLst>
                                    </p:anim>
                                  </p:childTnLst>
                                </p:cTn>
                              </p:par>
                            </p:childTnLst>
                          </p:cTn>
                        </p:par>
                        <p:par>
                          <p:cTn id="27" fill="hold">
                            <p:stCondLst>
                              <p:cond delay="1000"/>
                            </p:stCondLst>
                            <p:childTnLst>
                              <p:par>
                                <p:cTn id="28" presetClass="entr" nodeType="afterEffect" presetSubtype="1" presetID="2" grpId="3" fill="hold">
                                  <p:stCondLst>
                                    <p:cond delay="0"/>
                                  </p:stCondLst>
                                  <p:iterate type="el" backwards="0">
                                    <p:tmAbs val="0"/>
                                  </p:iterate>
                                  <p:childTnLst>
                                    <p:set>
                                      <p:cBhvr>
                                        <p:cTn id="29" fill="hold"/>
                                        <p:tgtEl>
                                          <p:spTgt spid="202">
                                            <p:txEl>
                                              <p:pRg st="1" end="1"/>
                                            </p:txEl>
                                          </p:spTgt>
                                        </p:tgtEl>
                                        <p:attrNameLst>
                                          <p:attrName>style.visibility</p:attrName>
                                        </p:attrNameLst>
                                      </p:cBhvr>
                                      <p:to>
                                        <p:strVal val="visible"/>
                                      </p:to>
                                    </p:set>
                                    <p:anim calcmode="lin" valueType="num">
                                      <p:cBhvr>
                                        <p:cTn id="30" dur="1000" fill="hold"/>
                                        <p:tgtEl>
                                          <p:spTgt spid="202">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02">
                                            <p:txEl>
                                              <p:pRg st="1" end="1"/>
                                            </p:txEl>
                                          </p:spTgt>
                                        </p:tgtEl>
                                        <p:attrNameLst>
                                          <p:attrName>ppt_y</p:attrName>
                                        </p:attrNameLst>
                                      </p:cBhvr>
                                      <p:tavLst>
                                        <p:tav tm="0">
                                          <p:val>
                                            <p:strVal val="0-#ppt_h/2"/>
                                          </p:val>
                                        </p:tav>
                                        <p:tav tm="100000">
                                          <p:val>
                                            <p:strVal val="#ppt_y"/>
                                          </p:val>
                                        </p:tav>
                                      </p:tavLst>
                                    </p:anim>
                                  </p:childTnLst>
                                </p:cTn>
                              </p:par>
                            </p:childTnLst>
                          </p:cTn>
                        </p:par>
                        <p:par>
                          <p:cTn id="32" fill="hold">
                            <p:stCondLst>
                              <p:cond delay="2000"/>
                            </p:stCondLst>
                            <p:childTnLst>
                              <p:par>
                                <p:cTn id="33" presetClass="entr" nodeType="afterEffect" presetSubtype="1" presetID="2" grpId="3" fill="hold">
                                  <p:stCondLst>
                                    <p:cond delay="0"/>
                                  </p:stCondLst>
                                  <p:iterate type="el" backwards="0">
                                    <p:tmAbs val="0"/>
                                  </p:iterate>
                                  <p:childTnLst>
                                    <p:set>
                                      <p:cBhvr>
                                        <p:cTn id="34" fill="hold"/>
                                        <p:tgtEl>
                                          <p:spTgt spid="202">
                                            <p:txEl>
                                              <p:pRg st="2" end="2"/>
                                            </p:txEl>
                                          </p:spTgt>
                                        </p:tgtEl>
                                        <p:attrNameLst>
                                          <p:attrName>style.visibility</p:attrName>
                                        </p:attrNameLst>
                                      </p:cBhvr>
                                      <p:to>
                                        <p:strVal val="visible"/>
                                      </p:to>
                                    </p:set>
                                    <p:anim calcmode="lin" valueType="num">
                                      <p:cBhvr>
                                        <p:cTn id="35" dur="1000" fill="hold"/>
                                        <p:tgtEl>
                                          <p:spTgt spid="202">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20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3"/>
      <p:bldP build="whole" bldLvl="1" animBg="1" rev="0" advAuto="0" spid="204" grpId="1"/>
      <p:bldP build="p" bldLvl="5" animBg="1" rev="0" advAuto="0" spid="205"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DB4A5"/>
        </a:solidFill>
      </p:bgPr>
    </p:bg>
    <p:spTree>
      <p:nvGrpSpPr>
        <p:cNvPr id="1" name=""/>
        <p:cNvGrpSpPr/>
        <p:nvPr/>
      </p:nvGrpSpPr>
      <p:grpSpPr>
        <a:xfrm>
          <a:off x="0" y="0"/>
          <a:ext cx="0" cy="0"/>
          <a:chOff x="0" y="0"/>
          <a:chExt cx="0" cy="0"/>
        </a:xfrm>
      </p:grpSpPr>
      <p:pic>
        <p:nvPicPr>
          <p:cNvPr id="210" name="flower-1484966.jpg" descr="flower-1484966.jpg"/>
          <p:cNvPicPr>
            <a:picLocks noChangeAspect="1"/>
          </p:cNvPicPr>
          <p:nvPr/>
        </p:nvPicPr>
        <p:blipFill>
          <a:blip r:embed="rId3">
            <a:extLst/>
          </a:blip>
          <a:srcRect l="2307" t="0" r="0" b="19291"/>
          <a:stretch>
            <a:fillRect/>
          </a:stretch>
        </p:blipFill>
        <p:spPr>
          <a:xfrm>
            <a:off x="-1764173" y="396"/>
            <a:ext cx="11068065" cy="13715794"/>
          </a:xfrm>
          <a:prstGeom prst="rect">
            <a:avLst/>
          </a:prstGeom>
          <a:ln w="12700">
            <a:miter lim="400000"/>
          </a:ln>
        </p:spPr>
      </p:pic>
      <p:sp>
        <p:nvSpPr>
          <p:cNvPr id="211" name="Content Placeholder 8"/>
          <p:cNvSpPr txBox="1"/>
          <p:nvPr/>
        </p:nvSpPr>
        <p:spPr>
          <a:xfrm>
            <a:off x="9995105" y="-1"/>
            <a:ext cx="13327696" cy="4042161"/>
          </a:xfrm>
          <a:prstGeom prst="rect">
            <a:avLst/>
          </a:prstGeom>
          <a:ln w="12700">
            <a:miter lim="400000"/>
          </a:ln>
          <a:effectLst>
            <a:outerShdw sx="100000" sy="100000" kx="0" ky="0" algn="b" rotWithShape="0" blurRad="38100" dist="50800" dir="13854789">
              <a:srgbClr val="5E5E5E">
                <a:alpha val="89218"/>
              </a:srgbClr>
            </a:outerShdw>
          </a:effectLst>
          <a:extLst>
            <a:ext uri="{C572A759-6A51-4108-AA02-DFA0A04FC94B}">
              <ma14:wrappingTextBoxFlag xmlns:ma14="http://schemas.microsoft.com/office/mac/drawingml/2011/main" val="1"/>
            </a:ext>
          </a:extLst>
        </p:spPr>
        <p:txBody>
          <a:bodyPr lIns="104038" tIns="104038" rIns="104038" bIns="104038" anchor="ctr">
            <a:normAutofit fontScale="100000" lnSpcReduction="0"/>
          </a:bodyPr>
          <a:lstStyle>
            <a:lvl1pPr algn="ctr" defTabSz="1560575">
              <a:lnSpc>
                <a:spcPct val="110000"/>
              </a:lnSpc>
              <a:defRPr b="1" sz="12300">
                <a:latin typeface="Times New Roman"/>
                <a:ea typeface="Times New Roman"/>
                <a:cs typeface="Times New Roman"/>
                <a:sym typeface="Times New Roman"/>
              </a:defRPr>
            </a:lvl1pPr>
          </a:lstStyle>
          <a:p>
            <a:pPr/>
            <a:r>
              <a:t>默想與反思</a:t>
            </a:r>
          </a:p>
        </p:txBody>
      </p:sp>
      <p:sp>
        <p:nvSpPr>
          <p:cNvPr id="212" name="你是否已經信靠耶穌，踏上這生命旅程？…"/>
          <p:cNvSpPr txBox="1"/>
          <p:nvPr/>
        </p:nvSpPr>
        <p:spPr>
          <a:xfrm>
            <a:off x="9751665" y="4423706"/>
            <a:ext cx="14896464" cy="5814062"/>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marL="868947" indent="-868947" algn="just" defTabSz="2438400">
              <a:lnSpc>
                <a:spcPct val="110000"/>
              </a:lnSpc>
              <a:spcBef>
                <a:spcPts val="3400"/>
              </a:spcBef>
              <a:buSzPct val="100000"/>
              <a:buAutoNum type="arabicPeriod" startAt="1"/>
              <a:defRPr sz="5800">
                <a:ln w="12795" cap="flat">
                  <a:solidFill>
                    <a:srgbClr val="000000"/>
                  </a:solidFill>
                  <a:prstDash val="solid"/>
                  <a:miter lim="400000"/>
                </a:ln>
                <a:solidFill>
                  <a:srgbClr val="5E5E5E"/>
                </a:solidFill>
                <a:latin typeface="+mn-lt"/>
                <a:ea typeface="+mn-ea"/>
                <a:cs typeface="+mn-cs"/>
                <a:sym typeface="PingFang TC Regular"/>
              </a:defRPr>
            </a:pPr>
            <a:r>
              <a:t>你是否已經信靠耶穌，踏上這生命旅程？</a:t>
            </a:r>
          </a:p>
          <a:p>
            <a:pPr marL="868947" indent="-868947" algn="just" defTabSz="2438400">
              <a:lnSpc>
                <a:spcPct val="110000"/>
              </a:lnSpc>
              <a:spcBef>
                <a:spcPts val="3400"/>
              </a:spcBef>
              <a:buSzPct val="100000"/>
              <a:buAutoNum type="arabicPeriod" startAt="1"/>
              <a:defRPr sz="5800">
                <a:ln w="12795" cap="flat">
                  <a:solidFill>
                    <a:srgbClr val="000000"/>
                  </a:solidFill>
                  <a:prstDash val="solid"/>
                  <a:miter lim="400000"/>
                </a:ln>
                <a:solidFill>
                  <a:srgbClr val="5E5E5E"/>
                </a:solidFill>
                <a:latin typeface="+mn-lt"/>
                <a:ea typeface="+mn-ea"/>
                <a:cs typeface="+mn-cs"/>
                <a:sym typeface="PingFang TC Regular"/>
              </a:defRPr>
            </a:pPr>
            <a:r>
              <a:t>神賜給我們哪些寶貴的應許？（1:4）</a:t>
            </a:r>
          </a:p>
          <a:p>
            <a:pPr marL="868947" indent="-868947" algn="just" defTabSz="2438400">
              <a:lnSpc>
                <a:spcPct val="110000"/>
              </a:lnSpc>
              <a:spcBef>
                <a:spcPts val="3400"/>
              </a:spcBef>
              <a:buSzPct val="100000"/>
              <a:buAutoNum type="arabicPeriod" startAt="1"/>
              <a:defRPr sz="5800">
                <a:ln w="12795" cap="flat">
                  <a:solidFill>
                    <a:srgbClr val="000000"/>
                  </a:solidFill>
                  <a:prstDash val="solid"/>
                  <a:miter lim="400000"/>
                </a:ln>
                <a:solidFill>
                  <a:srgbClr val="5E5E5E"/>
                </a:solidFill>
                <a:latin typeface="+mn-lt"/>
                <a:ea typeface="+mn-ea"/>
                <a:cs typeface="+mn-cs"/>
                <a:sym typeface="PingFang TC Regular"/>
              </a:defRPr>
            </a:pPr>
            <a:r>
              <a:t>這些品德是否正在你裡面增長？</a:t>
            </a:r>
          </a:p>
          <a:p>
            <a:pPr marL="868947" indent="-868947" algn="just" defTabSz="2438400">
              <a:lnSpc>
                <a:spcPct val="110000"/>
              </a:lnSpc>
              <a:spcBef>
                <a:spcPts val="3400"/>
              </a:spcBef>
              <a:buSzPct val="100000"/>
              <a:buAutoNum type="arabicPeriod" startAt="1"/>
              <a:defRPr sz="5800">
                <a:ln w="12795" cap="flat">
                  <a:solidFill>
                    <a:srgbClr val="000000"/>
                  </a:solidFill>
                  <a:prstDash val="solid"/>
                  <a:miter lim="400000"/>
                </a:ln>
                <a:solidFill>
                  <a:srgbClr val="5E5E5E"/>
                </a:solidFill>
                <a:latin typeface="+mn-lt"/>
                <a:ea typeface="+mn-ea"/>
                <a:cs typeface="+mn-cs"/>
                <a:sym typeface="PingFang TC Regular"/>
              </a:defRPr>
            </a:pPr>
            <a:r>
              <a:t>主現在正在你生命中塑造哪一方面？</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12"/>
                                        </p:tgtEl>
                                        <p:attrNameLst>
                                          <p:attrName>style.visibility</p:attrName>
                                        </p:attrNameLst>
                                      </p:cBhvr>
                                      <p:to>
                                        <p:strVal val="visible"/>
                                      </p:to>
                                    </p:set>
                                    <p:animEffect filter="wipe(up)" transition="in">
                                      <p:cBhvr>
                                        <p:cTn id="7" dur="225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DB4A5"/>
        </a:solidFill>
      </p:bgPr>
    </p:bg>
    <p:spTree>
      <p:nvGrpSpPr>
        <p:cNvPr id="1" name=""/>
        <p:cNvGrpSpPr/>
        <p:nvPr/>
      </p:nvGrpSpPr>
      <p:grpSpPr>
        <a:xfrm>
          <a:off x="0" y="0"/>
          <a:ext cx="0" cy="0"/>
          <a:chOff x="0" y="0"/>
          <a:chExt cx="0" cy="0"/>
        </a:xfrm>
      </p:grpSpPr>
      <p:pic>
        <p:nvPicPr>
          <p:cNvPr id="216" name="flower-1484966.jpg" descr="flower-1484966.jpg"/>
          <p:cNvPicPr>
            <a:picLocks noChangeAspect="1"/>
          </p:cNvPicPr>
          <p:nvPr/>
        </p:nvPicPr>
        <p:blipFill>
          <a:blip r:embed="rId3">
            <a:extLst/>
          </a:blip>
          <a:srcRect l="2307" t="0" r="0" b="19291"/>
          <a:stretch>
            <a:fillRect/>
          </a:stretch>
        </p:blipFill>
        <p:spPr>
          <a:xfrm>
            <a:off x="-1764173" y="396"/>
            <a:ext cx="11068065" cy="13715794"/>
          </a:xfrm>
          <a:prstGeom prst="rect">
            <a:avLst/>
          </a:prstGeom>
          <a:ln w="12700">
            <a:miter lim="400000"/>
          </a:ln>
        </p:spPr>
      </p:pic>
      <p:sp>
        <p:nvSpPr>
          <p:cNvPr id="217" name="Content Placeholder 8"/>
          <p:cNvSpPr txBox="1"/>
          <p:nvPr/>
        </p:nvSpPr>
        <p:spPr>
          <a:xfrm>
            <a:off x="9938545" y="8124552"/>
            <a:ext cx="13216500" cy="3242592"/>
          </a:xfrm>
          <a:prstGeom prst="rect">
            <a:avLst/>
          </a:prstGeom>
          <a:ln w="12700">
            <a:miter lim="400000"/>
          </a:ln>
          <a:effectLst>
            <a:outerShdw sx="100000" sy="100000" kx="0" ky="0" algn="b" rotWithShape="0" blurRad="38100" dist="50800" dir="13854789">
              <a:srgbClr val="5E5E5E">
                <a:alpha val="89218"/>
              </a:srgbClr>
            </a:outerShdw>
          </a:effectLst>
          <a:extLst>
            <a:ext uri="{C572A759-6A51-4108-AA02-DFA0A04FC94B}">
              <ma14:wrappingTextBoxFlag xmlns:ma14="http://schemas.microsoft.com/office/mac/drawingml/2011/main" val="1"/>
            </a:ext>
          </a:extLst>
        </p:spPr>
        <p:txBody>
          <a:bodyPr lIns="104038" tIns="104038" rIns="104038" bIns="104038" anchor="ctr">
            <a:normAutofit fontScale="100000" lnSpcReduction="0"/>
          </a:bodyPr>
          <a:lstStyle/>
          <a:p>
            <a:pPr algn="ctr" defTabSz="1560575">
              <a:lnSpc>
                <a:spcPct val="120000"/>
              </a:lnSpc>
              <a:defRPr sz="12500">
                <a:solidFill>
                  <a:srgbClr val="294325"/>
                </a:solidFill>
              </a:defRPr>
            </a:pPr>
            <a:r>
              <a:t>彼得後書</a:t>
            </a:r>
            <a:r>
              <a:t> 1:1-8</a:t>
            </a:r>
          </a:p>
        </p:txBody>
      </p:sp>
      <p:sp>
        <p:nvSpPr>
          <p:cNvPr id="218" name="Paul J. Bucknell"/>
          <p:cNvSpPr txBox="1"/>
          <p:nvPr/>
        </p:nvSpPr>
        <p:spPr>
          <a:xfrm>
            <a:off x="17938712" y="12445197"/>
            <a:ext cx="7337598" cy="9842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ctr" defTabSz="1560575">
              <a:lnSpc>
                <a:spcPct val="120000"/>
              </a:lnSpc>
              <a:defRPr spc="448" sz="5000">
                <a:solidFill>
                  <a:srgbClr val="204421"/>
                </a:solidFill>
              </a:defRPr>
            </a:lvl1pPr>
          </a:lstStyle>
          <a:p>
            <a:pPr/>
            <a:r>
              <a:t>包恩富牧師</a:t>
            </a:r>
          </a:p>
        </p:txBody>
      </p:sp>
      <p:sp>
        <p:nvSpPr>
          <p:cNvPr id="219" name="Content Placeholder 8"/>
          <p:cNvSpPr txBox="1"/>
          <p:nvPr/>
        </p:nvSpPr>
        <p:spPr>
          <a:xfrm>
            <a:off x="10034465" y="517931"/>
            <a:ext cx="13327696" cy="4042160"/>
          </a:xfrm>
          <a:prstGeom prst="rect">
            <a:avLst/>
          </a:prstGeom>
          <a:ln w="12700">
            <a:miter lim="400000"/>
          </a:ln>
          <a:effectLst>
            <a:outerShdw sx="100000" sy="100000" kx="0" ky="0" algn="b" rotWithShape="0" blurRad="38100" dist="50800" dir="13854789">
              <a:srgbClr val="5E5E5E">
                <a:alpha val="89218"/>
              </a:srgbClr>
            </a:outerShdw>
          </a:effectLst>
          <a:extLst>
            <a:ext uri="{C572A759-6A51-4108-AA02-DFA0A04FC94B}">
              <ma14:wrappingTextBoxFlag xmlns:ma14="http://schemas.microsoft.com/office/mac/drawingml/2011/main" val="1"/>
            </a:ext>
          </a:extLst>
        </p:spPr>
        <p:txBody>
          <a:bodyPr lIns="104038" tIns="104038" rIns="104038" bIns="104038" anchor="ctr">
            <a:normAutofit fontScale="100000" lnSpcReduction="0"/>
          </a:bodyPr>
          <a:lstStyle>
            <a:lvl1pPr algn="ctr" defTabSz="1560575">
              <a:lnSpc>
                <a:spcPct val="110000"/>
              </a:lnSpc>
              <a:defRPr b="1" sz="16000">
                <a:latin typeface="Times New Roman"/>
                <a:ea typeface="Times New Roman"/>
                <a:cs typeface="Times New Roman"/>
                <a:sym typeface="Times New Roman"/>
              </a:defRPr>
            </a:lvl1pPr>
          </a:lstStyle>
          <a:p>
            <a:pPr/>
            <a:r>
              <a:t>寶貴的信心</a:t>
            </a:r>
          </a:p>
        </p:txBody>
      </p:sp>
      <p:sp>
        <p:nvSpPr>
          <p:cNvPr id="220" name="Shape"/>
          <p:cNvSpPr/>
          <p:nvPr/>
        </p:nvSpPr>
        <p:spPr>
          <a:xfrm>
            <a:off x="14699143" y="6580740"/>
            <a:ext cx="3695304" cy="839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56" y="0"/>
                </a:moveTo>
                <a:cubicBezTo>
                  <a:pt x="5772" y="0"/>
                  <a:pt x="4626" y="4953"/>
                  <a:pt x="3614" y="9324"/>
                </a:cubicBezTo>
                <a:cubicBezTo>
                  <a:pt x="2852" y="12621"/>
                  <a:pt x="2130" y="15738"/>
                  <a:pt x="1413" y="15738"/>
                </a:cubicBezTo>
                <a:cubicBezTo>
                  <a:pt x="1137" y="15738"/>
                  <a:pt x="741" y="14938"/>
                  <a:pt x="654" y="12817"/>
                </a:cubicBezTo>
                <a:cubicBezTo>
                  <a:pt x="634" y="11881"/>
                  <a:pt x="692" y="11474"/>
                  <a:pt x="1053" y="11030"/>
                </a:cubicBezTo>
                <a:cubicBezTo>
                  <a:pt x="1430" y="10566"/>
                  <a:pt x="1531" y="9348"/>
                  <a:pt x="1503" y="8446"/>
                </a:cubicBezTo>
                <a:cubicBezTo>
                  <a:pt x="1463" y="7170"/>
                  <a:pt x="1181" y="6169"/>
                  <a:pt x="863" y="6169"/>
                </a:cubicBezTo>
                <a:cubicBezTo>
                  <a:pt x="363" y="6169"/>
                  <a:pt x="0" y="8592"/>
                  <a:pt x="0" y="11929"/>
                </a:cubicBezTo>
                <a:cubicBezTo>
                  <a:pt x="0" y="14486"/>
                  <a:pt x="257" y="16052"/>
                  <a:pt x="471" y="16912"/>
                </a:cubicBezTo>
                <a:cubicBezTo>
                  <a:pt x="729" y="17949"/>
                  <a:pt x="1072" y="18546"/>
                  <a:pt x="1413" y="18546"/>
                </a:cubicBezTo>
                <a:cubicBezTo>
                  <a:pt x="2125" y="18546"/>
                  <a:pt x="2750" y="16681"/>
                  <a:pt x="3368" y="14237"/>
                </a:cubicBezTo>
                <a:cubicBezTo>
                  <a:pt x="3384" y="14174"/>
                  <a:pt x="3410" y="14214"/>
                  <a:pt x="3412" y="14308"/>
                </a:cubicBezTo>
                <a:cubicBezTo>
                  <a:pt x="3456" y="16099"/>
                  <a:pt x="3669" y="18026"/>
                  <a:pt x="4394" y="18026"/>
                </a:cubicBezTo>
                <a:cubicBezTo>
                  <a:pt x="5111" y="18026"/>
                  <a:pt x="5724" y="15196"/>
                  <a:pt x="5918" y="14196"/>
                </a:cubicBezTo>
                <a:cubicBezTo>
                  <a:pt x="5943" y="14064"/>
                  <a:pt x="5922" y="13861"/>
                  <a:pt x="5883" y="13849"/>
                </a:cubicBezTo>
                <a:cubicBezTo>
                  <a:pt x="5691" y="13784"/>
                  <a:pt x="5288" y="13330"/>
                  <a:pt x="5373" y="10652"/>
                </a:cubicBezTo>
                <a:cubicBezTo>
                  <a:pt x="5454" y="8074"/>
                  <a:pt x="6188" y="3156"/>
                  <a:pt x="7581" y="3156"/>
                </a:cubicBezTo>
                <a:cubicBezTo>
                  <a:pt x="8919" y="3156"/>
                  <a:pt x="9499" y="6750"/>
                  <a:pt x="9664" y="9774"/>
                </a:cubicBezTo>
                <a:cubicBezTo>
                  <a:pt x="9685" y="10241"/>
                  <a:pt x="9695" y="10711"/>
                  <a:pt x="9695" y="11183"/>
                </a:cubicBezTo>
                <a:cubicBezTo>
                  <a:pt x="9695" y="15593"/>
                  <a:pt x="9113" y="18791"/>
                  <a:pt x="8312" y="18791"/>
                </a:cubicBezTo>
                <a:cubicBezTo>
                  <a:pt x="7730" y="18791"/>
                  <a:pt x="7140" y="17459"/>
                  <a:pt x="7140" y="14911"/>
                </a:cubicBezTo>
                <a:cubicBezTo>
                  <a:pt x="7140" y="13735"/>
                  <a:pt x="7330" y="11936"/>
                  <a:pt x="7672" y="11755"/>
                </a:cubicBezTo>
                <a:cubicBezTo>
                  <a:pt x="7889" y="11640"/>
                  <a:pt x="7961" y="11851"/>
                  <a:pt x="7978" y="11918"/>
                </a:cubicBezTo>
                <a:cubicBezTo>
                  <a:pt x="7983" y="11937"/>
                  <a:pt x="7986" y="11957"/>
                  <a:pt x="7990" y="11980"/>
                </a:cubicBezTo>
                <a:cubicBezTo>
                  <a:pt x="7991" y="11989"/>
                  <a:pt x="7993" y="11992"/>
                  <a:pt x="7994" y="12000"/>
                </a:cubicBezTo>
                <a:cubicBezTo>
                  <a:pt x="8016" y="12160"/>
                  <a:pt x="8017" y="12412"/>
                  <a:pt x="8017" y="12521"/>
                </a:cubicBezTo>
                <a:cubicBezTo>
                  <a:pt x="8017" y="12713"/>
                  <a:pt x="7970" y="12945"/>
                  <a:pt x="7878" y="13215"/>
                </a:cubicBezTo>
                <a:lnTo>
                  <a:pt x="7876" y="13226"/>
                </a:lnTo>
                <a:cubicBezTo>
                  <a:pt x="7757" y="13576"/>
                  <a:pt x="7698" y="14183"/>
                  <a:pt x="7725" y="14819"/>
                </a:cubicBezTo>
                <a:cubicBezTo>
                  <a:pt x="7757" y="15576"/>
                  <a:pt x="7902" y="16235"/>
                  <a:pt x="8080" y="16412"/>
                </a:cubicBezTo>
                <a:cubicBezTo>
                  <a:pt x="8253" y="16584"/>
                  <a:pt x="8429" y="16271"/>
                  <a:pt x="8539" y="15605"/>
                </a:cubicBezTo>
                <a:cubicBezTo>
                  <a:pt x="8757" y="14289"/>
                  <a:pt x="8818" y="12094"/>
                  <a:pt x="8518" y="10407"/>
                </a:cubicBezTo>
                <a:cubicBezTo>
                  <a:pt x="8485" y="10190"/>
                  <a:pt x="8445" y="9990"/>
                  <a:pt x="8400" y="9814"/>
                </a:cubicBezTo>
                <a:cubicBezTo>
                  <a:pt x="8210" y="9071"/>
                  <a:pt x="7939" y="8785"/>
                  <a:pt x="7595" y="8967"/>
                </a:cubicBezTo>
                <a:cubicBezTo>
                  <a:pt x="7320" y="9112"/>
                  <a:pt x="7045" y="9798"/>
                  <a:pt x="6841" y="10846"/>
                </a:cubicBezTo>
                <a:cubicBezTo>
                  <a:pt x="6624" y="11964"/>
                  <a:pt x="6505" y="13407"/>
                  <a:pt x="6505" y="14911"/>
                </a:cubicBezTo>
                <a:cubicBezTo>
                  <a:pt x="6505" y="16632"/>
                  <a:pt x="6676" y="18317"/>
                  <a:pt x="6978" y="19537"/>
                </a:cubicBezTo>
                <a:cubicBezTo>
                  <a:pt x="7210" y="20476"/>
                  <a:pt x="7630" y="21600"/>
                  <a:pt x="8312" y="21600"/>
                </a:cubicBezTo>
                <a:cubicBezTo>
                  <a:pt x="8875" y="21600"/>
                  <a:pt x="9393" y="20529"/>
                  <a:pt x="9767" y="18587"/>
                </a:cubicBezTo>
                <a:cubicBezTo>
                  <a:pt x="10132" y="16683"/>
                  <a:pt x="10333" y="14055"/>
                  <a:pt x="10333" y="11183"/>
                </a:cubicBezTo>
                <a:cubicBezTo>
                  <a:pt x="10333" y="8317"/>
                  <a:pt x="10052" y="5504"/>
                  <a:pt x="9562" y="3472"/>
                </a:cubicBezTo>
                <a:cubicBezTo>
                  <a:pt x="9180" y="1886"/>
                  <a:pt x="8487" y="0"/>
                  <a:pt x="7356" y="0"/>
                </a:cubicBezTo>
                <a:close/>
                <a:moveTo>
                  <a:pt x="14244" y="0"/>
                </a:moveTo>
                <a:cubicBezTo>
                  <a:pt x="13113" y="0"/>
                  <a:pt x="12420" y="1886"/>
                  <a:pt x="12038" y="3472"/>
                </a:cubicBezTo>
                <a:cubicBezTo>
                  <a:pt x="11548" y="5504"/>
                  <a:pt x="11267" y="8317"/>
                  <a:pt x="11267" y="11183"/>
                </a:cubicBezTo>
                <a:cubicBezTo>
                  <a:pt x="11267" y="14055"/>
                  <a:pt x="11468" y="16683"/>
                  <a:pt x="11833" y="18587"/>
                </a:cubicBezTo>
                <a:cubicBezTo>
                  <a:pt x="12207" y="20529"/>
                  <a:pt x="12725" y="21600"/>
                  <a:pt x="13288" y="21600"/>
                </a:cubicBezTo>
                <a:cubicBezTo>
                  <a:pt x="13970" y="21600"/>
                  <a:pt x="14390" y="20476"/>
                  <a:pt x="14622" y="19537"/>
                </a:cubicBezTo>
                <a:cubicBezTo>
                  <a:pt x="14924" y="18317"/>
                  <a:pt x="15095" y="16632"/>
                  <a:pt x="15095" y="14911"/>
                </a:cubicBezTo>
                <a:cubicBezTo>
                  <a:pt x="15095" y="13407"/>
                  <a:pt x="14976" y="11964"/>
                  <a:pt x="14759" y="10846"/>
                </a:cubicBezTo>
                <a:cubicBezTo>
                  <a:pt x="14555" y="9798"/>
                  <a:pt x="14280" y="9112"/>
                  <a:pt x="14005" y="8967"/>
                </a:cubicBezTo>
                <a:cubicBezTo>
                  <a:pt x="13661" y="8785"/>
                  <a:pt x="13391" y="9071"/>
                  <a:pt x="13200" y="9814"/>
                </a:cubicBezTo>
                <a:cubicBezTo>
                  <a:pt x="13155" y="9990"/>
                  <a:pt x="13115" y="10190"/>
                  <a:pt x="13082" y="10407"/>
                </a:cubicBezTo>
                <a:cubicBezTo>
                  <a:pt x="12782" y="12094"/>
                  <a:pt x="12843" y="14289"/>
                  <a:pt x="13061" y="15605"/>
                </a:cubicBezTo>
                <a:cubicBezTo>
                  <a:pt x="13171" y="16271"/>
                  <a:pt x="13347" y="16584"/>
                  <a:pt x="13520" y="16412"/>
                </a:cubicBezTo>
                <a:cubicBezTo>
                  <a:pt x="13698" y="16235"/>
                  <a:pt x="13843" y="15576"/>
                  <a:pt x="13875" y="14819"/>
                </a:cubicBezTo>
                <a:cubicBezTo>
                  <a:pt x="13902" y="14183"/>
                  <a:pt x="13843" y="13576"/>
                  <a:pt x="13724" y="13226"/>
                </a:cubicBezTo>
                <a:lnTo>
                  <a:pt x="13722" y="13215"/>
                </a:lnTo>
                <a:cubicBezTo>
                  <a:pt x="13630" y="12945"/>
                  <a:pt x="13583" y="12713"/>
                  <a:pt x="13583" y="12521"/>
                </a:cubicBezTo>
                <a:cubicBezTo>
                  <a:pt x="13583" y="12412"/>
                  <a:pt x="13584" y="12160"/>
                  <a:pt x="13606" y="12000"/>
                </a:cubicBezTo>
                <a:cubicBezTo>
                  <a:pt x="13607" y="11992"/>
                  <a:pt x="13609" y="11989"/>
                  <a:pt x="13610" y="11980"/>
                </a:cubicBezTo>
                <a:cubicBezTo>
                  <a:pt x="13614" y="11957"/>
                  <a:pt x="13617" y="11937"/>
                  <a:pt x="13622" y="11918"/>
                </a:cubicBezTo>
                <a:cubicBezTo>
                  <a:pt x="13639" y="11851"/>
                  <a:pt x="13711" y="11640"/>
                  <a:pt x="13928" y="11755"/>
                </a:cubicBezTo>
                <a:cubicBezTo>
                  <a:pt x="14270" y="11936"/>
                  <a:pt x="14460" y="13735"/>
                  <a:pt x="14460" y="14911"/>
                </a:cubicBezTo>
                <a:cubicBezTo>
                  <a:pt x="14460" y="17459"/>
                  <a:pt x="13870" y="18791"/>
                  <a:pt x="13288" y="18791"/>
                </a:cubicBezTo>
                <a:cubicBezTo>
                  <a:pt x="12487" y="18791"/>
                  <a:pt x="11905" y="15593"/>
                  <a:pt x="11905" y="11183"/>
                </a:cubicBezTo>
                <a:cubicBezTo>
                  <a:pt x="11905" y="10711"/>
                  <a:pt x="11915" y="10241"/>
                  <a:pt x="11936" y="9774"/>
                </a:cubicBezTo>
                <a:cubicBezTo>
                  <a:pt x="12101" y="6750"/>
                  <a:pt x="12681" y="3156"/>
                  <a:pt x="14019" y="3156"/>
                </a:cubicBezTo>
                <a:cubicBezTo>
                  <a:pt x="15412" y="3156"/>
                  <a:pt x="16146" y="8074"/>
                  <a:pt x="16227" y="10652"/>
                </a:cubicBezTo>
                <a:cubicBezTo>
                  <a:pt x="16312" y="13330"/>
                  <a:pt x="15909" y="13784"/>
                  <a:pt x="15717" y="13849"/>
                </a:cubicBezTo>
                <a:cubicBezTo>
                  <a:pt x="15678" y="13861"/>
                  <a:pt x="15657" y="14064"/>
                  <a:pt x="15682" y="14196"/>
                </a:cubicBezTo>
                <a:cubicBezTo>
                  <a:pt x="15876" y="15196"/>
                  <a:pt x="16489" y="18026"/>
                  <a:pt x="17206" y="18026"/>
                </a:cubicBezTo>
                <a:cubicBezTo>
                  <a:pt x="17931" y="18026"/>
                  <a:pt x="18146" y="16099"/>
                  <a:pt x="18190" y="14308"/>
                </a:cubicBezTo>
                <a:cubicBezTo>
                  <a:pt x="18192" y="14214"/>
                  <a:pt x="18216" y="14174"/>
                  <a:pt x="18232" y="14237"/>
                </a:cubicBezTo>
                <a:cubicBezTo>
                  <a:pt x="18850" y="16681"/>
                  <a:pt x="19475" y="18546"/>
                  <a:pt x="20187" y="18546"/>
                </a:cubicBezTo>
                <a:cubicBezTo>
                  <a:pt x="20528" y="18546"/>
                  <a:pt x="20871" y="17949"/>
                  <a:pt x="21129" y="16912"/>
                </a:cubicBezTo>
                <a:cubicBezTo>
                  <a:pt x="21343" y="16052"/>
                  <a:pt x="21600" y="14486"/>
                  <a:pt x="21600" y="11929"/>
                </a:cubicBezTo>
                <a:cubicBezTo>
                  <a:pt x="21600" y="8592"/>
                  <a:pt x="21237" y="6169"/>
                  <a:pt x="20737" y="6169"/>
                </a:cubicBezTo>
                <a:cubicBezTo>
                  <a:pt x="20419" y="6169"/>
                  <a:pt x="20137" y="7170"/>
                  <a:pt x="20097" y="8446"/>
                </a:cubicBezTo>
                <a:cubicBezTo>
                  <a:pt x="20069" y="9348"/>
                  <a:pt x="20170" y="10566"/>
                  <a:pt x="20547" y="11030"/>
                </a:cubicBezTo>
                <a:cubicBezTo>
                  <a:pt x="20908" y="11474"/>
                  <a:pt x="20966" y="11881"/>
                  <a:pt x="20946" y="12817"/>
                </a:cubicBezTo>
                <a:cubicBezTo>
                  <a:pt x="20859" y="14938"/>
                  <a:pt x="20463" y="15738"/>
                  <a:pt x="20187" y="15738"/>
                </a:cubicBezTo>
                <a:cubicBezTo>
                  <a:pt x="19470" y="15738"/>
                  <a:pt x="18748" y="12621"/>
                  <a:pt x="17986" y="9324"/>
                </a:cubicBezTo>
                <a:cubicBezTo>
                  <a:pt x="16974" y="4953"/>
                  <a:pt x="15828" y="0"/>
                  <a:pt x="14244" y="0"/>
                </a:cubicBezTo>
                <a:close/>
                <a:moveTo>
                  <a:pt x="5189" y="6424"/>
                </a:moveTo>
                <a:cubicBezTo>
                  <a:pt x="5204" y="6369"/>
                  <a:pt x="5226" y="6446"/>
                  <a:pt x="5215" y="6516"/>
                </a:cubicBezTo>
                <a:cubicBezTo>
                  <a:pt x="4767" y="9322"/>
                  <a:pt x="4632" y="12225"/>
                  <a:pt x="5027" y="14196"/>
                </a:cubicBezTo>
                <a:cubicBezTo>
                  <a:pt x="5042" y="14272"/>
                  <a:pt x="5040" y="14385"/>
                  <a:pt x="5022" y="14451"/>
                </a:cubicBezTo>
                <a:cubicBezTo>
                  <a:pt x="4944" y="14750"/>
                  <a:pt x="4724" y="15483"/>
                  <a:pt x="4433" y="15483"/>
                </a:cubicBezTo>
                <a:cubicBezTo>
                  <a:pt x="4069" y="15483"/>
                  <a:pt x="3937" y="14566"/>
                  <a:pt x="4020" y="12837"/>
                </a:cubicBezTo>
                <a:cubicBezTo>
                  <a:pt x="4127" y="10623"/>
                  <a:pt x="4566" y="8714"/>
                  <a:pt x="5189" y="6424"/>
                </a:cubicBezTo>
                <a:close/>
                <a:moveTo>
                  <a:pt x="16411" y="6424"/>
                </a:moveTo>
                <a:cubicBezTo>
                  <a:pt x="17034" y="8714"/>
                  <a:pt x="17473" y="10623"/>
                  <a:pt x="17580" y="12837"/>
                </a:cubicBezTo>
                <a:cubicBezTo>
                  <a:pt x="17663" y="14566"/>
                  <a:pt x="17531" y="15483"/>
                  <a:pt x="17167" y="15483"/>
                </a:cubicBezTo>
                <a:cubicBezTo>
                  <a:pt x="16876" y="15483"/>
                  <a:pt x="16656" y="14750"/>
                  <a:pt x="16578" y="14451"/>
                </a:cubicBezTo>
                <a:cubicBezTo>
                  <a:pt x="16560" y="14385"/>
                  <a:pt x="16558" y="14272"/>
                  <a:pt x="16573" y="14196"/>
                </a:cubicBezTo>
                <a:cubicBezTo>
                  <a:pt x="16968" y="12225"/>
                  <a:pt x="16835" y="9322"/>
                  <a:pt x="16387" y="6516"/>
                </a:cubicBezTo>
                <a:cubicBezTo>
                  <a:pt x="16376" y="6446"/>
                  <a:pt x="16396" y="6369"/>
                  <a:pt x="16411" y="6424"/>
                </a:cubicBezTo>
                <a:close/>
              </a:path>
            </a:pathLst>
          </a:custGeom>
          <a:solidFill>
            <a:srgbClr val="294325"/>
          </a:solidFill>
          <a:ln w="12700">
            <a:miter lim="400000"/>
          </a:ln>
        </p:spPr>
        <p:txBody>
          <a:bodyPr lIns="47625" tIns="47625" rIns="47625" bIns="47625" anchor="ctr"/>
          <a:lstStyle/>
          <a:p>
            <a:pPr algn="ctr" defTabSz="821530">
              <a:lnSpc>
                <a:spcPct val="100000"/>
              </a:lnSpc>
              <a:spcBef>
                <a:spcPts val="0"/>
              </a:spcBef>
              <a:defRPr sz="2800">
                <a:solidFill>
                  <a:srgbClr val="FFFFFF"/>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 name="“1 Simon Peter, a bond-servant and apostle of Jesus Christ, to those who have received a faith of the same kind as ours, by the righteousness of our God and Savior, Jesus Christ: 2 Grace and peace be multiplied to you in the knowledge of God and of Jesus"/>
          <p:cNvSpPr txBox="1"/>
          <p:nvPr/>
        </p:nvSpPr>
        <p:spPr>
          <a:xfrm>
            <a:off x="3589630" y="1641134"/>
            <a:ext cx="19484596" cy="1223280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just" defTabSz="1097280">
              <a:lnSpc>
                <a:spcPct val="120000"/>
              </a:lnSpc>
              <a:defRPr b="1" spc="46" sz="4800">
                <a:latin typeface="Times New Roman"/>
                <a:ea typeface="Times New Roman"/>
                <a:cs typeface="Times New Roman"/>
                <a:sym typeface="Times New Roman"/>
              </a:defRPr>
            </a:pPr>
            <a:r>
              <a:t>「1 耶穌基督的僕人和使徒西門．彼得寫信給那因我們的上帝和救主耶穌基督的義，與我們同得一樣寶貴信心的人。2 願恩惠、平安，因你們認識上帝和我們的主耶穌，多多加給你們！3上帝的神能已把一切關乎生命和虔敬的事賜給我們，因我們認識那用自己榮耀和美德召我們的上帝。 4 因此，他已把又寶貴又極大的應許賜給我們，使我們既脫離世上從情慾來的敗壞，就得分享上帝的本性。5 正因這緣故，你們要分外地努力。有了信心，又要加上德行；有了德行，又要加上知識； 有了知識，又要加上節制；有了節制，又要加上忍耐；有了忍耐，又要加上虔敬； 有了虔敬，又要加上愛弟兄的心；有了愛弟兄的心，又要加上愛眾人的心。8 你們有了這幾樣，再繼續增長，就必使你們在認識我們的主耶穌基督上，不至於懶散和不結果子了。」（</a:t>
            </a:r>
            <a:r>
              <a:rPr b="0"/>
              <a:t>RCUV</a:t>
            </a:r>
            <a:r>
              <a:t> 彼得後書 1:1-8）。</a:t>
            </a:r>
            <a:br/>
          </a:p>
        </p:txBody>
      </p:sp>
      <p:sp>
        <p:nvSpPr>
          <p:cNvPr id="84" name="Your Precious Faith (2 Peter 1:1-8)"/>
          <p:cNvSpPr txBox="1"/>
          <p:nvPr/>
        </p:nvSpPr>
        <p:spPr>
          <a:xfrm>
            <a:off x="3589630" y="0"/>
            <a:ext cx="16637985" cy="13144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lnSpc>
                <a:spcPct val="120000"/>
              </a:lnSpc>
              <a:defRPr sz="6900"/>
            </a:lvl1pPr>
          </a:lstStyle>
          <a:p>
            <a:pPr/>
            <a:r>
              <a:t>彼得後書 1:1-8</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 name="Rectangle"/>
          <p:cNvSpPr/>
          <p:nvPr/>
        </p:nvSpPr>
        <p:spPr>
          <a:xfrm>
            <a:off x="14666228" y="3124041"/>
            <a:ext cx="9549430" cy="6364366"/>
          </a:xfrm>
          <a:prstGeom prst="rect">
            <a:avLst/>
          </a:prstGeom>
          <a:solidFill>
            <a:srgbClr val="445733"/>
          </a:solidFill>
          <a:ln w="25400">
            <a:solidFill>
              <a:srgbClr val="10A997"/>
            </a:solidFill>
          </a:ln>
        </p:spPr>
        <p:txBody>
          <a:bodyPr lIns="47625" tIns="47625" rIns="47625" bIns="47625" anchor="ctr"/>
          <a:lstStyle/>
          <a:p>
            <a:pPr defTabSz="2438400">
              <a:lnSpc>
                <a:spcPct val="100000"/>
              </a:lnSpc>
              <a:spcBef>
                <a:spcPts val="1600"/>
              </a:spcBef>
              <a:defRPr sz="5400">
                <a:solidFill>
                  <a:srgbClr val="FFFFFF"/>
                </a:solidFill>
                <a:latin typeface="+mn-lt"/>
                <a:ea typeface="+mn-ea"/>
                <a:cs typeface="+mn-cs"/>
                <a:sym typeface="PingFang TC Regular"/>
              </a:defRPr>
            </a:pPr>
          </a:p>
        </p:txBody>
      </p:sp>
      <p:sp>
        <p:nvSpPr>
          <p:cNvPr id="87" name="Genuine faith establishes our relationship with God, grants us eternal life, and prepares us to face all of life’s difficulties and challenges, enabling us to live out Christ’s likeness. Once established, this authentic faith grows through specific princ"/>
          <p:cNvSpPr txBox="1"/>
          <p:nvPr/>
        </p:nvSpPr>
        <p:spPr>
          <a:xfrm>
            <a:off x="14934733" y="3324067"/>
            <a:ext cx="8580533" cy="59626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lgn="just">
              <a:lnSpc>
                <a:spcPct val="120000"/>
              </a:lnSpc>
              <a:defRPr sz="4700">
                <a:solidFill>
                  <a:srgbClr val="FFFFFF"/>
                </a:solidFill>
                <a:latin typeface="+mn-lt"/>
                <a:ea typeface="+mn-ea"/>
                <a:cs typeface="+mn-cs"/>
                <a:sym typeface="PingFang TC Regular"/>
              </a:defRPr>
            </a:lvl1pPr>
          </a:lstStyle>
          <a:p>
            <a:pPr/>
            <a:r>
              <a:t>真實的信心使我們與神建立正確的關係，領受永生，並得著面對人生各樣困難與挑戰的力量，好叫我們在生活中活出基督的樣式。這信心一旦扎根，就應當在敬虔品格的操練中持續成長。</a:t>
            </a:r>
          </a:p>
        </p:txBody>
      </p:sp>
      <p:sp>
        <p:nvSpPr>
          <p:cNvPr id="88" name="Your Precious Faith (2 Peter 1:1-8)"/>
          <p:cNvSpPr txBox="1"/>
          <p:nvPr/>
        </p:nvSpPr>
        <p:spPr>
          <a:xfrm>
            <a:off x="5714844" y="226615"/>
            <a:ext cx="16637986" cy="1555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a:lnSpc>
                <a:spcPct val="120000"/>
              </a:lnSpc>
              <a:defRPr sz="8200"/>
            </a:pPr>
            <a:r>
              <a:t>寶貴的信心（彼得後書</a:t>
            </a:r>
            <a:r>
              <a:t> 1:1-8</a:t>
            </a:r>
            <a:r>
              <a:t>）</a:t>
            </a:r>
          </a:p>
        </p:txBody>
      </p:sp>
      <p:sp>
        <p:nvSpPr>
          <p:cNvPr id="89" name="1. A Genuine Faith (1:1)…"/>
          <p:cNvSpPr txBox="1"/>
          <p:nvPr/>
        </p:nvSpPr>
        <p:spPr>
          <a:xfrm>
            <a:off x="3669409" y="3324066"/>
            <a:ext cx="11265325" cy="58610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a:defRPr sz="6300">
                <a:ln w="12801" cap="flat">
                  <a:solidFill>
                    <a:srgbClr val="000000"/>
                  </a:solidFill>
                  <a:prstDash val="solid"/>
                  <a:miter lim="400000"/>
                </a:ln>
              </a:defRPr>
            </a:pPr>
            <a:r>
              <a:t>1. </a:t>
            </a:r>
            <a:r>
              <a:t>信心的真實根基（1:1）</a:t>
            </a:r>
          </a:p>
          <a:p>
            <a:pPr>
              <a:defRPr sz="6300">
                <a:ln w="12801" cap="flat">
                  <a:solidFill>
                    <a:srgbClr val="000000"/>
                  </a:solidFill>
                  <a:prstDash val="solid"/>
                  <a:miter lim="400000"/>
                </a:ln>
              </a:defRPr>
            </a:pPr>
            <a:r>
              <a:t>2. 信心的強大供應（1:2–4）</a:t>
            </a:r>
          </a:p>
          <a:p>
            <a:pPr>
              <a:defRPr sz="6300">
                <a:ln w="12801" cap="flat">
                  <a:solidFill>
                    <a:srgbClr val="000000"/>
                  </a:solidFill>
                  <a:prstDash val="solid"/>
                  <a:miter lim="400000"/>
                </a:ln>
              </a:defRPr>
            </a:pPr>
            <a:r>
              <a:t>3. 信心的持續成長（1:5–8）</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89"/>
                                        </p:tgtEl>
                                        <p:attrNameLst>
                                          <p:attrName>style.visibility</p:attrName>
                                        </p:attrNameLst>
                                      </p:cBhvr>
                                      <p:to>
                                        <p:strVal val="visible"/>
                                      </p:to>
                                    </p:set>
                                    <p:animEffect filter="strips(downRight)" transition="in">
                                      <p:cBhvr>
                                        <p:cTn id="7" dur="10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lt" backwards="0">
                                    <p:tmAbs val="0"/>
                                  </p:iterate>
                                  <p:childTnLst>
                                    <p:set>
                                      <p:cBhvr>
                                        <p:cTn id="11" fill="hold"/>
                                        <p:tgtEl>
                                          <p:spTgt spid="86"/>
                                        </p:tgtEl>
                                        <p:attrNameLst>
                                          <p:attrName>style.visibility</p:attrName>
                                        </p:attrNameLst>
                                      </p:cBhvr>
                                      <p:to>
                                        <p:strVal val="visible"/>
                                      </p:to>
                                    </p:set>
                                    <p:anim calcmode="lin" valueType="num">
                                      <p:cBhvr>
                                        <p:cTn id="12" dur="1000" fill="hold"/>
                                        <p:tgtEl>
                                          <p:spTgt spid="86"/>
                                        </p:tgtEl>
                                        <p:attrNameLst>
                                          <p:attrName>ppt_x</p:attrName>
                                        </p:attrNameLst>
                                      </p:cBhvr>
                                      <p:tavLst>
                                        <p:tav tm="0">
                                          <p:val>
                                            <p:strVal val="0-#ppt_w/2"/>
                                          </p:val>
                                        </p:tav>
                                        <p:tav tm="100000">
                                          <p:val>
                                            <p:strVal val="#ppt_x"/>
                                          </p:val>
                                        </p:tav>
                                      </p:tavLst>
                                    </p:anim>
                                    <p:anim calcmode="lin" valueType="num">
                                      <p:cBhvr>
                                        <p:cTn id="13" dur="1000" fill="hold"/>
                                        <p:tgtEl>
                                          <p:spTgt spid="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8" presetID="2" grpId="3" fill="hold">
                                  <p:stCondLst>
                                    <p:cond delay="0"/>
                                  </p:stCondLst>
                                  <p:iterate type="el" backwards="0">
                                    <p:tmAbs val="0"/>
                                  </p:iterate>
                                  <p:childTnLst>
                                    <p:set>
                                      <p:cBhvr>
                                        <p:cTn id="16" fill="hold"/>
                                        <p:tgtEl>
                                          <p:spTgt spid="87"/>
                                        </p:tgtEl>
                                        <p:attrNameLst>
                                          <p:attrName>style.visibility</p:attrName>
                                        </p:attrNameLst>
                                      </p:cBhvr>
                                      <p:to>
                                        <p:strVal val="visible"/>
                                      </p:to>
                                    </p:set>
                                    <p:anim calcmode="lin" valueType="num">
                                      <p:cBhvr>
                                        <p:cTn id="17" dur="1000" fill="hold"/>
                                        <p:tgtEl>
                                          <p:spTgt spid="87"/>
                                        </p:tgtEl>
                                        <p:attrNameLst>
                                          <p:attrName>ppt_x</p:attrName>
                                        </p:attrNameLst>
                                      </p:cBhvr>
                                      <p:tavLst>
                                        <p:tav tm="0">
                                          <p:val>
                                            <p:strVal val="0-#ppt_w/2"/>
                                          </p:val>
                                        </p:tav>
                                        <p:tav tm="100000">
                                          <p:val>
                                            <p:strVal val="#ppt_x"/>
                                          </p:val>
                                        </p:tav>
                                      </p:tavLst>
                                    </p:anim>
                                    <p:anim calcmode="lin" valueType="num">
                                      <p:cBhvr>
                                        <p:cTn id="18" dur="10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 grpId="2"/>
      <p:bldP build="whole" bldLvl="1" animBg="1" rev="0" advAuto="0" spid="89" grpId="1"/>
      <p:bldP build="whole" bldLvl="1" animBg="1" rev="0" advAuto="0" spid="87" grpId="3"/>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 name="Our faith generates the power and desire to align our thoughts and decisions to Christ. Our resolve to live out Christ reflects our faith; a strong faith defines a strong Christian life."/>
          <p:cNvSpPr txBox="1"/>
          <p:nvPr/>
        </p:nvSpPr>
        <p:spPr>
          <a:xfrm>
            <a:off x="11703053" y="2256959"/>
            <a:ext cx="10385915" cy="18732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p>
            <a:pPr marL="228600" indent="-228600">
              <a:lnSpc>
                <a:spcPct val="100000"/>
              </a:lnSpc>
              <a:spcBef>
                <a:spcPts val="4400"/>
              </a:spcBef>
              <a:buSzPct val="83000"/>
              <a:buChar char="•"/>
              <a:defRPr sz="5000">
                <a:solidFill>
                  <a:srgbClr val="843D67"/>
                </a:solidFill>
              </a:defRPr>
            </a:pPr>
            <a:r>
              <a:t>信心使我們有力量與渴望，</a:t>
            </a:r>
            <a:br/>
            <a:r>
              <a:t>讓思想和決定與基督對齊。</a:t>
            </a:r>
          </a:p>
        </p:txBody>
      </p:sp>
      <p:sp>
        <p:nvSpPr>
          <p:cNvPr id="94" name="生命"/>
          <p:cNvSpPr txBox="1"/>
          <p:nvPr/>
        </p:nvSpPr>
        <p:spPr>
          <a:xfrm>
            <a:off x="6606776" y="6408586"/>
            <a:ext cx="2800351" cy="19748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a:lnSpc>
                <a:spcPct val="120000"/>
              </a:lnSpc>
              <a:defRPr sz="10600"/>
            </a:lvl1pPr>
          </a:lstStyle>
          <a:p>
            <a:pPr/>
            <a:r>
              <a:t>生命</a:t>
            </a:r>
          </a:p>
        </p:txBody>
      </p:sp>
      <p:sp>
        <p:nvSpPr>
          <p:cNvPr id="95" name="信心"/>
          <p:cNvSpPr txBox="1"/>
          <p:nvPr/>
        </p:nvSpPr>
        <p:spPr>
          <a:xfrm>
            <a:off x="5190767" y="2069301"/>
            <a:ext cx="2800351" cy="19748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lvl1pPr>
              <a:lnSpc>
                <a:spcPct val="120000"/>
              </a:lnSpc>
              <a:defRPr sz="10600"/>
            </a:lvl1pPr>
          </a:lstStyle>
          <a:p>
            <a:pPr/>
            <a:r>
              <a:t>信心</a:t>
            </a:r>
          </a:p>
        </p:txBody>
      </p:sp>
      <p:sp>
        <p:nvSpPr>
          <p:cNvPr id="96" name="信心塑造生命；…"/>
          <p:cNvSpPr txBox="1"/>
          <p:nvPr/>
        </p:nvSpPr>
        <p:spPr>
          <a:xfrm>
            <a:off x="4263626" y="8848011"/>
            <a:ext cx="7486651" cy="318897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algn="ctr" defTabSz="2438400">
              <a:lnSpc>
                <a:spcPct val="110000"/>
              </a:lnSpc>
              <a:spcBef>
                <a:spcPts val="0"/>
              </a:spcBef>
              <a:defRPr sz="8300">
                <a:latin typeface="Times New Roman"/>
                <a:ea typeface="Times New Roman"/>
                <a:cs typeface="Times New Roman"/>
                <a:sym typeface="Times New Roman"/>
              </a:defRPr>
            </a:pPr>
            <a:r>
              <a:t>信心塑造生命；</a:t>
            </a:r>
          </a:p>
          <a:p>
            <a:pPr algn="ctr" defTabSz="2438400">
              <a:lnSpc>
                <a:spcPct val="110000"/>
              </a:lnSpc>
              <a:spcBef>
                <a:spcPts val="0"/>
              </a:spcBef>
              <a:defRPr sz="8300">
                <a:latin typeface="Times New Roman"/>
                <a:ea typeface="Times New Roman"/>
                <a:cs typeface="Times New Roman"/>
                <a:sym typeface="Times New Roman"/>
              </a:defRPr>
            </a:pPr>
            <a:r>
              <a:t>生命培育信心。</a:t>
            </a:r>
          </a:p>
        </p:txBody>
      </p:sp>
      <p:pic>
        <p:nvPicPr>
          <p:cNvPr id="97" name="Cycle-faith_cht.png" descr="Cycle-faith_cht.png"/>
          <p:cNvPicPr>
            <a:picLocks noChangeAspect="1"/>
          </p:cNvPicPr>
          <p:nvPr/>
        </p:nvPicPr>
        <p:blipFill>
          <a:blip r:embed="rId3">
            <a:extLst/>
          </a:blip>
          <a:srcRect l="68300" t="24851" r="20800" b="28102"/>
          <a:stretch>
            <a:fillRect/>
          </a:stretch>
        </p:blipFill>
        <p:spPr>
          <a:xfrm rot="20687606">
            <a:off x="8878210" y="2579671"/>
            <a:ext cx="1357016" cy="4393369"/>
          </a:xfrm>
          <a:custGeom>
            <a:avLst/>
            <a:gdLst/>
            <a:ahLst/>
            <a:cxnLst>
              <a:cxn ang="0">
                <a:pos x="wd2" y="hd2"/>
              </a:cxn>
              <a:cxn ang="5400000">
                <a:pos x="wd2" y="hd2"/>
              </a:cxn>
              <a:cxn ang="10800000">
                <a:pos x="wd2" y="hd2"/>
              </a:cxn>
              <a:cxn ang="16200000">
                <a:pos x="wd2" y="hd2"/>
              </a:cxn>
            </a:cxnLst>
            <a:rect l="0" t="0" r="r" b="b"/>
            <a:pathLst>
              <a:path w="18443" h="21596" fill="norm" stroke="1" extrusionOk="0">
                <a:moveTo>
                  <a:pt x="622" y="10"/>
                </a:moveTo>
                <a:cubicBezTo>
                  <a:pt x="395" y="-4"/>
                  <a:pt x="208" y="-4"/>
                  <a:pt x="67" y="13"/>
                </a:cubicBezTo>
                <a:cubicBezTo>
                  <a:pt x="-286" y="56"/>
                  <a:pt x="789" y="451"/>
                  <a:pt x="2456" y="893"/>
                </a:cubicBezTo>
                <a:cubicBezTo>
                  <a:pt x="14709" y="4143"/>
                  <a:pt x="18194" y="11860"/>
                  <a:pt x="9673" y="16881"/>
                </a:cubicBezTo>
                <a:lnTo>
                  <a:pt x="8443" y="17605"/>
                </a:lnTo>
                <a:lnTo>
                  <a:pt x="6604" y="16988"/>
                </a:lnTo>
                <a:cubicBezTo>
                  <a:pt x="5284" y="16544"/>
                  <a:pt x="4879" y="16481"/>
                  <a:pt x="5159" y="16764"/>
                </a:cubicBezTo>
                <a:cubicBezTo>
                  <a:pt x="5372" y="16980"/>
                  <a:pt x="5547" y="18155"/>
                  <a:pt x="5547" y="19376"/>
                </a:cubicBezTo>
                <a:lnTo>
                  <a:pt x="5547" y="21596"/>
                </a:lnTo>
                <a:lnTo>
                  <a:pt x="11335" y="20166"/>
                </a:lnTo>
                <a:cubicBezTo>
                  <a:pt x="16923" y="18786"/>
                  <a:pt x="17062" y="18733"/>
                  <a:pt x="15342" y="18621"/>
                </a:cubicBezTo>
                <a:cubicBezTo>
                  <a:pt x="13151" y="18478"/>
                  <a:pt x="13150" y="18165"/>
                  <a:pt x="15326" y="16301"/>
                </a:cubicBezTo>
                <a:cubicBezTo>
                  <a:pt x="21314" y="11174"/>
                  <a:pt x="18489" y="5237"/>
                  <a:pt x="8443" y="1830"/>
                </a:cubicBezTo>
                <a:cubicBezTo>
                  <a:pt x="5716" y="905"/>
                  <a:pt x="2212" y="104"/>
                  <a:pt x="622" y="10"/>
                </a:cubicBezTo>
                <a:close/>
              </a:path>
            </a:pathLst>
          </a:custGeom>
          <a:ln w="12700">
            <a:miter lim="400000"/>
          </a:ln>
        </p:spPr>
      </p:pic>
      <p:pic>
        <p:nvPicPr>
          <p:cNvPr id="98" name="Cycle-faith_cht.png" descr="Cycle-faith_cht.png"/>
          <p:cNvPicPr>
            <a:picLocks noChangeAspect="1"/>
          </p:cNvPicPr>
          <p:nvPr/>
        </p:nvPicPr>
        <p:blipFill>
          <a:blip r:embed="rId3">
            <a:extLst/>
          </a:blip>
          <a:srcRect l="68300" t="24851" r="20800" b="28102"/>
          <a:stretch>
            <a:fillRect/>
          </a:stretch>
        </p:blipFill>
        <p:spPr>
          <a:xfrm rot="9887606">
            <a:off x="4362668" y="3608996"/>
            <a:ext cx="1357015" cy="4393369"/>
          </a:xfrm>
          <a:custGeom>
            <a:avLst/>
            <a:gdLst/>
            <a:ahLst/>
            <a:cxnLst>
              <a:cxn ang="0">
                <a:pos x="wd2" y="hd2"/>
              </a:cxn>
              <a:cxn ang="5400000">
                <a:pos x="wd2" y="hd2"/>
              </a:cxn>
              <a:cxn ang="10800000">
                <a:pos x="wd2" y="hd2"/>
              </a:cxn>
              <a:cxn ang="16200000">
                <a:pos x="wd2" y="hd2"/>
              </a:cxn>
            </a:cxnLst>
            <a:rect l="0" t="0" r="r" b="b"/>
            <a:pathLst>
              <a:path w="18443" h="21596" fill="norm" stroke="1" extrusionOk="0">
                <a:moveTo>
                  <a:pt x="622" y="10"/>
                </a:moveTo>
                <a:cubicBezTo>
                  <a:pt x="395" y="-4"/>
                  <a:pt x="208" y="-4"/>
                  <a:pt x="67" y="13"/>
                </a:cubicBezTo>
                <a:cubicBezTo>
                  <a:pt x="-286" y="56"/>
                  <a:pt x="789" y="451"/>
                  <a:pt x="2456" y="893"/>
                </a:cubicBezTo>
                <a:cubicBezTo>
                  <a:pt x="14709" y="4143"/>
                  <a:pt x="18194" y="11860"/>
                  <a:pt x="9673" y="16881"/>
                </a:cubicBezTo>
                <a:lnTo>
                  <a:pt x="8443" y="17605"/>
                </a:lnTo>
                <a:lnTo>
                  <a:pt x="6604" y="16988"/>
                </a:lnTo>
                <a:cubicBezTo>
                  <a:pt x="5284" y="16544"/>
                  <a:pt x="4879" y="16481"/>
                  <a:pt x="5159" y="16764"/>
                </a:cubicBezTo>
                <a:cubicBezTo>
                  <a:pt x="5372" y="16980"/>
                  <a:pt x="5547" y="18155"/>
                  <a:pt x="5547" y="19376"/>
                </a:cubicBezTo>
                <a:lnTo>
                  <a:pt x="5547" y="21596"/>
                </a:lnTo>
                <a:lnTo>
                  <a:pt x="11335" y="20166"/>
                </a:lnTo>
                <a:cubicBezTo>
                  <a:pt x="16923" y="18786"/>
                  <a:pt x="17062" y="18733"/>
                  <a:pt x="15342" y="18621"/>
                </a:cubicBezTo>
                <a:cubicBezTo>
                  <a:pt x="13151" y="18478"/>
                  <a:pt x="13150" y="18165"/>
                  <a:pt x="15326" y="16301"/>
                </a:cubicBezTo>
                <a:cubicBezTo>
                  <a:pt x="21314" y="11174"/>
                  <a:pt x="18489" y="5237"/>
                  <a:pt x="8443" y="1830"/>
                </a:cubicBezTo>
                <a:cubicBezTo>
                  <a:pt x="5716" y="905"/>
                  <a:pt x="2212" y="104"/>
                  <a:pt x="622" y="10"/>
                </a:cubicBezTo>
                <a:close/>
              </a:path>
            </a:pathLst>
          </a:custGeom>
          <a:ln w="12700">
            <a:miter lim="400000"/>
          </a:ln>
        </p:spPr>
      </p:pic>
      <p:sp>
        <p:nvSpPr>
          <p:cNvPr id="99" name="堅定的信心， 塑造剛強的基督徒生命。"/>
          <p:cNvSpPr txBox="1"/>
          <p:nvPr/>
        </p:nvSpPr>
        <p:spPr>
          <a:xfrm>
            <a:off x="11750276" y="6822080"/>
            <a:ext cx="7321551" cy="18732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marL="228600" indent="-228600">
              <a:lnSpc>
                <a:spcPct val="100000"/>
              </a:lnSpc>
              <a:spcBef>
                <a:spcPts val="3100"/>
              </a:spcBef>
              <a:buSzPct val="83000"/>
              <a:buChar char="•"/>
              <a:defRPr sz="5000">
                <a:solidFill>
                  <a:srgbClr val="843D67"/>
                </a:solidFill>
              </a:defRPr>
            </a:pPr>
            <a:r>
              <a:t>堅定的信心，</a:t>
            </a:r>
            <a:br/>
            <a:r>
              <a:t>塑造剛強的基督徒生命。</a:t>
            </a:r>
          </a:p>
        </p:txBody>
      </p:sp>
      <p:sp>
        <p:nvSpPr>
          <p:cNvPr id="100" name="我們活出基督的決心， 顯明信心的真實。"/>
          <p:cNvSpPr txBox="1"/>
          <p:nvPr/>
        </p:nvSpPr>
        <p:spPr>
          <a:xfrm>
            <a:off x="11703053" y="4490886"/>
            <a:ext cx="6721476" cy="1873251"/>
          </a:xfrm>
          <a:prstGeom prst="rect">
            <a:avLst/>
          </a:prstGeom>
          <a:ln w="12700">
            <a:miter lim="400000"/>
          </a:ln>
          <a:extLst>
            <a:ext uri="{C572A759-6A51-4108-AA02-DFA0A04FC94B}">
              <ma14:wrappingTextBoxFlag xmlns:ma14="http://schemas.microsoft.com/office/mac/drawingml/2011/main" val="1"/>
            </a:ext>
          </a:extLst>
        </p:spPr>
        <p:txBody>
          <a:bodyPr wrap="none" lIns="47625" tIns="47625" rIns="47625" bIns="47625" anchor="ctr">
            <a:spAutoFit/>
          </a:bodyPr>
          <a:lstStyle/>
          <a:p>
            <a:pPr marL="228600" indent="-228600">
              <a:lnSpc>
                <a:spcPct val="100000"/>
              </a:lnSpc>
              <a:spcBef>
                <a:spcPts val="3100"/>
              </a:spcBef>
              <a:buSzPct val="83000"/>
              <a:buChar char="•"/>
              <a:defRPr sz="5000">
                <a:solidFill>
                  <a:srgbClr val="843D67"/>
                </a:solidFill>
              </a:defRPr>
            </a:pPr>
            <a:r>
              <a:t>我們活出基督的決心，</a:t>
            </a:r>
            <a:br/>
            <a:r>
              <a:t>顯明信心的真實。</a:t>
            </a:r>
          </a:p>
        </p:txBody>
      </p:sp>
      <p:sp>
        <p:nvSpPr>
          <p:cNvPr id="101" name="Your Precious Faith (2 Peter 1:1-8)"/>
          <p:cNvSpPr txBox="1"/>
          <p:nvPr/>
        </p:nvSpPr>
        <p:spPr>
          <a:xfrm>
            <a:off x="4375725" y="-1"/>
            <a:ext cx="16637986" cy="1555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lnSpc>
                <a:spcPct val="120000"/>
              </a:lnSpc>
              <a:defRPr sz="8200"/>
            </a:lvl1pPr>
          </a:lstStyle>
          <a:p>
            <a:pPr/>
            <a:r>
              <a:t>信心與基督徒生命</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0"/>
                                  </p:stCondLst>
                                  <p:iterate type="el" backwards="0">
                                    <p:tmAbs val="0"/>
                                  </p:iterate>
                                  <p:childTnLst>
                                    <p:set>
                                      <p:cBhvr>
                                        <p:cTn id="6" fill="hold"/>
                                        <p:tgtEl>
                                          <p:spTgt spid="95"/>
                                        </p:tgtEl>
                                        <p:attrNameLst>
                                          <p:attrName>style.visibility</p:attrName>
                                        </p:attrNameLst>
                                      </p:cBhvr>
                                      <p:to>
                                        <p:strVal val="visible"/>
                                      </p:to>
                                    </p:set>
                                    <p:animEffect filter="strips(downRight)" transition="in">
                                      <p:cBhvr>
                                        <p:cTn id="7" dur="1000"/>
                                        <p:tgtEl>
                                          <p:spTgt spid="95"/>
                                        </p:tgtEl>
                                      </p:cBhvr>
                                    </p:animEffect>
                                  </p:childTnLst>
                                </p:cTn>
                              </p:par>
                            </p:childTnLst>
                          </p:cTn>
                        </p:par>
                        <p:par>
                          <p:cTn id="8" fill="hold">
                            <p:stCondLst>
                              <p:cond delay="1000"/>
                            </p:stCondLst>
                            <p:childTnLst>
                              <p:par>
                                <p:cTn id="9" presetClass="entr" nodeType="afterEffect" presetSubtype="6" presetID="18" grpId="2" fill="hold">
                                  <p:stCondLst>
                                    <p:cond delay="0"/>
                                  </p:stCondLst>
                                  <p:iterate type="el" backwards="0">
                                    <p:tmAbs val="0"/>
                                  </p:iterate>
                                  <p:childTnLst>
                                    <p:set>
                                      <p:cBhvr>
                                        <p:cTn id="10" fill="hold"/>
                                        <p:tgtEl>
                                          <p:spTgt spid="97"/>
                                        </p:tgtEl>
                                        <p:attrNameLst>
                                          <p:attrName>style.visibility</p:attrName>
                                        </p:attrNameLst>
                                      </p:cBhvr>
                                      <p:to>
                                        <p:strVal val="visible"/>
                                      </p:to>
                                    </p:set>
                                    <p:animEffect filter="strips(downRight)" transition="in">
                                      <p:cBhvr>
                                        <p:cTn id="11" dur="1000"/>
                                        <p:tgtEl>
                                          <p:spTgt spid="97"/>
                                        </p:tgtEl>
                                      </p:cBhvr>
                                    </p:animEffect>
                                  </p:childTnLst>
                                </p:cTn>
                              </p:par>
                            </p:childTnLst>
                          </p:cTn>
                        </p:par>
                        <p:par>
                          <p:cTn id="12" fill="hold">
                            <p:stCondLst>
                              <p:cond delay="2000"/>
                            </p:stCondLst>
                            <p:childTnLst>
                              <p:par>
                                <p:cTn id="13" presetClass="entr" nodeType="afterEffect" presetSubtype="6" presetID="18" grpId="3" fill="hold">
                                  <p:stCondLst>
                                    <p:cond delay="0"/>
                                  </p:stCondLst>
                                  <p:iterate type="el" backwards="0">
                                    <p:tmAbs val="0"/>
                                  </p:iterate>
                                  <p:childTnLst>
                                    <p:set>
                                      <p:cBhvr>
                                        <p:cTn id="14" fill="hold"/>
                                        <p:tgtEl>
                                          <p:spTgt spid="94"/>
                                        </p:tgtEl>
                                        <p:attrNameLst>
                                          <p:attrName>style.visibility</p:attrName>
                                        </p:attrNameLst>
                                      </p:cBhvr>
                                      <p:to>
                                        <p:strVal val="visible"/>
                                      </p:to>
                                    </p:set>
                                    <p:animEffect filter="strips(downRight)" transition="in">
                                      <p:cBhvr>
                                        <p:cTn id="15" dur="10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9" presetID="18" grpId="4" fill="hold">
                                  <p:stCondLst>
                                    <p:cond delay="0"/>
                                  </p:stCondLst>
                                  <p:iterate type="el" backwards="0">
                                    <p:tmAbs val="0"/>
                                  </p:iterate>
                                  <p:childTnLst>
                                    <p:set>
                                      <p:cBhvr>
                                        <p:cTn id="19" fill="hold"/>
                                        <p:tgtEl>
                                          <p:spTgt spid="98"/>
                                        </p:tgtEl>
                                        <p:attrNameLst>
                                          <p:attrName>style.visibility</p:attrName>
                                        </p:attrNameLst>
                                      </p:cBhvr>
                                      <p:to>
                                        <p:strVal val="visible"/>
                                      </p:to>
                                    </p:set>
                                    <p:animEffect filter="strips(upLeft)" transition="in">
                                      <p:cBhvr>
                                        <p:cTn id="20" dur="1000"/>
                                        <p:tgtEl>
                                          <p:spTgt spid="98"/>
                                        </p:tgtEl>
                                      </p:cBhvr>
                                    </p:animEffect>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96"/>
                                        </p:tgtEl>
                                        <p:attrNameLst>
                                          <p:attrName>style.visibility</p:attrName>
                                        </p:attrNameLst>
                                      </p:cBhvr>
                                      <p:to>
                                        <p:strVal val="visible"/>
                                      </p:to>
                                    </p:set>
                                    <p:animEffect filter="dissolve" transition="in">
                                      <p:cBhvr>
                                        <p:cTn id="24" dur="15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6" fill="hold">
                                  <p:stCondLst>
                                    <p:cond delay="0"/>
                                  </p:stCondLst>
                                  <p:iterate type="el" backwards="0">
                                    <p:tmAbs val="0"/>
                                  </p:iterate>
                                  <p:childTnLst>
                                    <p:set>
                                      <p:cBhvr>
                                        <p:cTn id="28" fill="hold"/>
                                        <p:tgtEl>
                                          <p:spTgt spid="93"/>
                                        </p:tgtEl>
                                        <p:attrNameLst>
                                          <p:attrName>style.visibility</p:attrName>
                                        </p:attrNameLst>
                                      </p:cBhvr>
                                      <p:to>
                                        <p:strVal val="visible"/>
                                      </p:to>
                                    </p:set>
                                    <p:anim calcmode="lin" valueType="num">
                                      <p:cBhvr>
                                        <p:cTn id="29" dur="1000" fill="hold"/>
                                        <p:tgtEl>
                                          <p:spTgt spid="93"/>
                                        </p:tgtEl>
                                        <p:attrNameLst>
                                          <p:attrName>ppt_x</p:attrName>
                                        </p:attrNameLst>
                                      </p:cBhvr>
                                      <p:tavLst>
                                        <p:tav tm="0">
                                          <p:val>
                                            <p:strVal val="#ppt_x"/>
                                          </p:val>
                                        </p:tav>
                                        <p:tav tm="100000">
                                          <p:val>
                                            <p:strVal val="#ppt_x"/>
                                          </p:val>
                                        </p:tav>
                                      </p:tavLst>
                                    </p:anim>
                                    <p:anim calcmode="lin" valueType="num">
                                      <p:cBhvr>
                                        <p:cTn id="30" dur="1000" fill="hold"/>
                                        <p:tgtEl>
                                          <p:spTgt spid="93"/>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Class="entr" nodeType="afterEffect" presetSubtype="4" presetID="2" grpId="7" fill="hold">
                                  <p:stCondLst>
                                    <p:cond delay="0"/>
                                  </p:stCondLst>
                                  <p:iterate type="el" backwards="0">
                                    <p:tmAbs val="0"/>
                                  </p:iterate>
                                  <p:childTnLst>
                                    <p:set>
                                      <p:cBhvr>
                                        <p:cTn id="33" fill="hold"/>
                                        <p:tgtEl>
                                          <p:spTgt spid="100"/>
                                        </p:tgtEl>
                                        <p:attrNameLst>
                                          <p:attrName>style.visibility</p:attrName>
                                        </p:attrNameLst>
                                      </p:cBhvr>
                                      <p:to>
                                        <p:strVal val="visible"/>
                                      </p:to>
                                    </p:set>
                                    <p:anim calcmode="lin" valueType="num">
                                      <p:cBhvr>
                                        <p:cTn id="34" dur="1000" fill="hold"/>
                                        <p:tgtEl>
                                          <p:spTgt spid="100"/>
                                        </p:tgtEl>
                                        <p:attrNameLst>
                                          <p:attrName>ppt_x</p:attrName>
                                        </p:attrNameLst>
                                      </p:cBhvr>
                                      <p:tavLst>
                                        <p:tav tm="0">
                                          <p:val>
                                            <p:strVal val="#ppt_x"/>
                                          </p:val>
                                        </p:tav>
                                        <p:tav tm="100000">
                                          <p:val>
                                            <p:strVal val="#ppt_x"/>
                                          </p:val>
                                        </p:tav>
                                      </p:tavLst>
                                    </p:anim>
                                    <p:anim calcmode="lin" valueType="num">
                                      <p:cBhvr>
                                        <p:cTn id="35" dur="1000" fill="hold"/>
                                        <p:tgtEl>
                                          <p:spTgt spid="100"/>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Class="entr" nodeType="afterEffect" presetSubtype="4" presetID="2" grpId="8" fill="hold">
                                  <p:stCondLst>
                                    <p:cond delay="0"/>
                                  </p:stCondLst>
                                  <p:iterate type="el" backwards="0">
                                    <p:tmAbs val="0"/>
                                  </p:iterate>
                                  <p:childTnLst>
                                    <p:set>
                                      <p:cBhvr>
                                        <p:cTn id="38" fill="hold"/>
                                        <p:tgtEl>
                                          <p:spTgt spid="99"/>
                                        </p:tgtEl>
                                        <p:attrNameLst>
                                          <p:attrName>style.visibility</p:attrName>
                                        </p:attrNameLst>
                                      </p:cBhvr>
                                      <p:to>
                                        <p:strVal val="visible"/>
                                      </p:to>
                                    </p:set>
                                    <p:anim calcmode="lin" valueType="num">
                                      <p:cBhvr>
                                        <p:cTn id="39" dur="1000" fill="hold"/>
                                        <p:tgtEl>
                                          <p:spTgt spid="99"/>
                                        </p:tgtEl>
                                        <p:attrNameLst>
                                          <p:attrName>ppt_x</p:attrName>
                                        </p:attrNameLst>
                                      </p:cBhvr>
                                      <p:tavLst>
                                        <p:tav tm="0">
                                          <p:val>
                                            <p:strVal val="#ppt_x"/>
                                          </p:val>
                                        </p:tav>
                                        <p:tav tm="100000">
                                          <p:val>
                                            <p:strVal val="#ppt_x"/>
                                          </p:val>
                                        </p:tav>
                                      </p:tavLst>
                                    </p:anim>
                                    <p:anim calcmode="lin" valueType="num">
                                      <p:cBhvr>
                                        <p:cTn id="40" dur="1000" fill="hold"/>
                                        <p:tgtEl>
                                          <p:spTgt spid="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 grpId="4"/>
      <p:bldP build="whole" bldLvl="1" animBg="1" rev="0" advAuto="0" spid="99" grpId="8"/>
      <p:bldP build="whole" bldLvl="1" animBg="1" rev="0" advAuto="0" spid="95" grpId="1"/>
      <p:bldP build="whole" bldLvl="1" animBg="1" rev="0" advAuto="0" spid="100" grpId="7"/>
      <p:bldP build="whole" bldLvl="1" animBg="1" rev="0" advAuto="0" spid="93" grpId="6"/>
      <p:bldP build="whole" bldLvl="1" animBg="1" rev="0" advAuto="0" spid="94" grpId="3"/>
      <p:bldP build="whole" bldLvl="1" animBg="1" rev="0" advAuto="0" spid="96" grpId="5"/>
      <p:bldP build="whole" bldLvl="1" animBg="1" rev="0" advAuto="0" spid="97"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1 Simon Peter, a bond-servant and apostle of Jesus Christ, to those who have received a faith of the same kind as ours, by the righteousness of our God and Savior, Jesus Christ.” (2 Peter 1:1)."/>
          <p:cNvSpPr txBox="1"/>
          <p:nvPr/>
        </p:nvSpPr>
        <p:spPr>
          <a:xfrm>
            <a:off x="3767182" y="1822370"/>
            <a:ext cx="19010391" cy="19621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lgn="just" defTabSz="1097280">
              <a:lnSpc>
                <a:spcPct val="110000"/>
              </a:lnSpc>
              <a:defRPr spc="50" sz="5000">
                <a:latin typeface="PingFang TC Medium"/>
                <a:ea typeface="PingFang TC Medium"/>
                <a:cs typeface="PingFang TC Medium"/>
                <a:sym typeface="PingFang TC Medium"/>
              </a:defRPr>
            </a:pPr>
            <a:r>
              <a:t>「1 耶穌基督的僕人和使徒西門．彼得寫信給</a:t>
            </a:r>
            <a:r>
              <a:rPr>
                <a:solidFill>
                  <a:srgbClr val="444F9E"/>
                </a:solidFill>
              </a:rPr>
              <a:t>那因我們的上帝和救主耶穌基督的義</a:t>
            </a:r>
            <a:r>
              <a:t>，與我們</a:t>
            </a:r>
            <a:r>
              <a:rPr>
                <a:solidFill>
                  <a:srgbClr val="761B1C"/>
                </a:solidFill>
              </a:rPr>
              <a:t>同得</a:t>
            </a:r>
            <a:r>
              <a:rPr>
                <a:solidFill>
                  <a:srgbClr val="237125"/>
                </a:solidFill>
              </a:rPr>
              <a:t>一樣寶貴</a:t>
            </a:r>
            <a:r>
              <a:rPr>
                <a:solidFill>
                  <a:srgbClr val="761B1C"/>
                </a:solidFill>
              </a:rPr>
              <a:t>信心的人</a:t>
            </a:r>
            <a:r>
              <a:t>。」（彼後 1:1）。</a:t>
            </a:r>
          </a:p>
        </p:txBody>
      </p:sp>
      <p:sp>
        <p:nvSpPr>
          <p:cNvPr id="106" name="“Received a faith” - The faith becomes ours; it’s personal.…"/>
          <p:cNvSpPr txBox="1"/>
          <p:nvPr/>
        </p:nvSpPr>
        <p:spPr>
          <a:xfrm>
            <a:off x="3767182" y="4441463"/>
            <a:ext cx="13706709"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just" defTabSz="1097280">
              <a:lnSpc>
                <a:spcPct val="100000"/>
              </a:lnSpc>
              <a:spcBef>
                <a:spcPts val="3600"/>
              </a:spcBef>
              <a:buClr>
                <a:srgbClr val="406B29"/>
              </a:buClr>
              <a:buSzPct val="85000"/>
              <a:buChar char="•"/>
              <a:defRPr spc="50" sz="5000">
                <a:latin typeface="PingFang TC Medium"/>
                <a:ea typeface="PingFang TC Medium"/>
                <a:cs typeface="PingFang TC Medium"/>
                <a:sym typeface="PingFang TC Medium"/>
              </a:defRPr>
            </a:pPr>
            <a:r>
              <a:t>「西門．彼得」: 雙腳站穩在神的恩典中。</a:t>
            </a:r>
          </a:p>
          <a:p>
            <a:pPr marL="219807" indent="-219807" defTabSz="2438400">
              <a:lnSpc>
                <a:spcPct val="100000"/>
              </a:lnSpc>
              <a:spcBef>
                <a:spcPts val="3600"/>
              </a:spcBef>
              <a:buClr>
                <a:srgbClr val="406B29"/>
              </a:buClr>
              <a:buSzPct val="85000"/>
              <a:buChar char="•"/>
              <a:defRPr sz="4800">
                <a:ln w="13030" cap="flat">
                  <a:solidFill>
                    <a:srgbClr val="000000"/>
                  </a:solidFill>
                  <a:prstDash val="solid"/>
                  <a:miter lim="400000"/>
                </a:ln>
                <a:latin typeface="+mn-lt"/>
                <a:ea typeface="+mn-ea"/>
                <a:cs typeface="+mn-cs"/>
                <a:sym typeface="PingFang TC Regular"/>
              </a:defRPr>
            </a:pPr>
            <a:r>
              <a:t>「</a:t>
            </a:r>
            <a:r>
              <a:rPr>
                <a:solidFill>
                  <a:srgbClr val="9D3544"/>
                </a:solidFill>
              </a:rPr>
              <a:t>同得.....信心的人</a:t>
            </a:r>
            <a:r>
              <a:t>」 : 這信心成了我們自己的，是我們親自領受的。*</a:t>
            </a:r>
          </a:p>
          <a:p>
            <a:pPr marL="219807" indent="-219807" defTabSz="2438400">
              <a:lnSpc>
                <a:spcPct val="100000"/>
              </a:lnSpc>
              <a:spcBef>
                <a:spcPts val="3600"/>
              </a:spcBef>
              <a:buClr>
                <a:srgbClr val="406B29"/>
              </a:buClr>
              <a:buSzPct val="85000"/>
              <a:buChar char="•"/>
              <a:defRPr sz="4800">
                <a:ln w="13030" cap="flat">
                  <a:solidFill>
                    <a:srgbClr val="000000"/>
                  </a:solidFill>
                  <a:prstDash val="solid"/>
                  <a:miter lim="400000"/>
                </a:ln>
                <a:latin typeface="+mn-lt"/>
                <a:ea typeface="+mn-ea"/>
                <a:cs typeface="+mn-cs"/>
                <a:sym typeface="PingFang TC Regular"/>
              </a:defRPr>
            </a:pPr>
            <a:r>
              <a:t>「</a:t>
            </a:r>
            <a:r>
              <a:rPr>
                <a:solidFill>
                  <a:srgbClr val="257627"/>
                </a:solidFill>
              </a:rPr>
              <a:t>一樣寶貴的信心</a:t>
            </a:r>
            <a:r>
              <a:t>」: 這信心具有同樣寶貴的價值，也能帶出同樣的果效。</a:t>
            </a:r>
          </a:p>
          <a:p>
            <a:pPr marL="219807" indent="-219807" defTabSz="2438400">
              <a:lnSpc>
                <a:spcPct val="100000"/>
              </a:lnSpc>
              <a:spcBef>
                <a:spcPts val="3600"/>
              </a:spcBef>
              <a:buClr>
                <a:srgbClr val="406B29"/>
              </a:buClr>
              <a:buSzPct val="85000"/>
              <a:buChar char="•"/>
              <a:defRPr sz="4800">
                <a:ln w="13030" cap="flat">
                  <a:solidFill>
                    <a:srgbClr val="000000"/>
                  </a:solidFill>
                  <a:prstDash val="solid"/>
                  <a:miter lim="400000"/>
                </a:ln>
                <a:latin typeface="+mn-lt"/>
                <a:ea typeface="+mn-ea"/>
                <a:cs typeface="+mn-cs"/>
                <a:sym typeface="PingFang TC Regular"/>
              </a:defRPr>
            </a:pPr>
            <a:r>
              <a:t>「</a:t>
            </a:r>
            <a:r>
              <a:rPr>
                <a:solidFill>
                  <a:srgbClr val="444F9E"/>
                </a:solidFill>
              </a:rPr>
              <a:t>那因我們的上帝和救主耶穌基督的義</a:t>
            </a:r>
            <a:r>
              <a:t>」:</a:t>
            </a:r>
            <a:br/>
            <a:r>
              <a:t>這義是從基督而來，不是出於我們自己的善行。</a:t>
            </a:r>
          </a:p>
        </p:txBody>
      </p:sp>
      <p:sp>
        <p:nvSpPr>
          <p:cNvPr id="107" name="1. A Genuine Faith (2 Peter 1:1)"/>
          <p:cNvSpPr txBox="1"/>
          <p:nvPr/>
        </p:nvSpPr>
        <p:spPr>
          <a:xfrm>
            <a:off x="3767182" y="163437"/>
            <a:ext cx="13706709" cy="12509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spAutoFit/>
          </a:bodyPr>
          <a:lstStyle>
            <a:lvl1pPr>
              <a:defRPr sz="6500"/>
            </a:lvl1pPr>
          </a:lstStyle>
          <a:p>
            <a:pPr/>
            <a:r>
              <a:t>1. 信心的真實根基（1:1）</a:t>
            </a:r>
          </a:p>
        </p:txBody>
      </p:sp>
      <p:pic>
        <p:nvPicPr>
          <p:cNvPr id="108" name="義.tiff" descr="義.tiff"/>
          <p:cNvPicPr>
            <a:picLocks noChangeAspect="1"/>
          </p:cNvPicPr>
          <p:nvPr/>
        </p:nvPicPr>
        <p:blipFill>
          <a:blip r:embed="rId3">
            <a:extLst/>
          </a:blip>
          <a:srcRect l="0" t="0" r="0" b="55851"/>
          <a:stretch>
            <a:fillRect/>
          </a:stretch>
        </p:blipFill>
        <p:spPr>
          <a:xfrm>
            <a:off x="18572556" y="8308807"/>
            <a:ext cx="4011192" cy="1834752"/>
          </a:xfrm>
          <a:prstGeom prst="rect">
            <a:avLst/>
          </a:prstGeom>
          <a:ln w="12700">
            <a:miter lim="400000"/>
          </a:ln>
        </p:spPr>
      </p:pic>
      <p:pic>
        <p:nvPicPr>
          <p:cNvPr id="109" name="義.tiff" descr="義.tiff"/>
          <p:cNvPicPr>
            <a:picLocks noChangeAspect="1"/>
          </p:cNvPicPr>
          <p:nvPr/>
        </p:nvPicPr>
        <p:blipFill>
          <a:blip r:embed="rId3">
            <a:extLst/>
          </a:blip>
          <a:srcRect l="0" t="43015" r="0" b="0"/>
          <a:stretch>
            <a:fillRect/>
          </a:stretch>
        </p:blipFill>
        <p:spPr>
          <a:xfrm>
            <a:off x="18572556" y="10143560"/>
            <a:ext cx="4011192" cy="23681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06">
                                            <p:bg/>
                                          </p:spTgt>
                                        </p:tgtEl>
                                        <p:attrNameLst>
                                          <p:attrName>style.visibility</p:attrName>
                                        </p:attrNameLst>
                                      </p:cBhvr>
                                      <p:to>
                                        <p:strVal val="visible"/>
                                      </p:to>
                                    </p:set>
                                    <p:anim calcmode="lin" valueType="num">
                                      <p:cBhvr>
                                        <p:cTn id="7" dur="1250" fill="hold"/>
                                        <p:tgtEl>
                                          <p:spTgt spid="106">
                                            <p:bg/>
                                          </p:spTgt>
                                        </p:tgtEl>
                                        <p:attrNameLst>
                                          <p:attrName>ppt_x</p:attrName>
                                        </p:attrNameLst>
                                      </p:cBhvr>
                                      <p:tavLst>
                                        <p:tav tm="0">
                                          <p:val>
                                            <p:strVal val="#ppt_x"/>
                                          </p:val>
                                        </p:tav>
                                        <p:tav tm="100000">
                                          <p:val>
                                            <p:strVal val="#ppt_x"/>
                                          </p:val>
                                        </p:tav>
                                      </p:tavLst>
                                    </p:anim>
                                    <p:anim calcmode="lin" valueType="num">
                                      <p:cBhvr>
                                        <p:cTn id="8" dur="1250" fill="hold"/>
                                        <p:tgtEl>
                                          <p:spTgt spid="106">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106">
                                            <p:txEl>
                                              <p:pRg st="0" end="0"/>
                                            </p:txEl>
                                          </p:spTgt>
                                        </p:tgtEl>
                                        <p:attrNameLst>
                                          <p:attrName>style.visibility</p:attrName>
                                        </p:attrNameLst>
                                      </p:cBhvr>
                                      <p:to>
                                        <p:strVal val="visible"/>
                                      </p:to>
                                    </p:set>
                                    <p:anim calcmode="lin" valueType="num">
                                      <p:cBhvr>
                                        <p:cTn id="11" dur="125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12" dur="1250" fill="hold"/>
                                        <p:tgtEl>
                                          <p:spTgt spid="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106">
                                            <p:txEl>
                                              <p:pRg st="1" end="1"/>
                                            </p:txEl>
                                          </p:spTgt>
                                        </p:tgtEl>
                                        <p:attrNameLst>
                                          <p:attrName>style.visibility</p:attrName>
                                        </p:attrNameLst>
                                      </p:cBhvr>
                                      <p:to>
                                        <p:strVal val="visible"/>
                                      </p:to>
                                    </p:set>
                                    <p:anim calcmode="lin" valueType="num">
                                      <p:cBhvr>
                                        <p:cTn id="17" dur="1250" fill="hold"/>
                                        <p:tgtEl>
                                          <p:spTgt spid="106">
                                            <p:txEl>
                                              <p:pRg st="1" end="1"/>
                                            </p:txEl>
                                          </p:spTgt>
                                        </p:tgtEl>
                                        <p:attrNameLst>
                                          <p:attrName>ppt_x</p:attrName>
                                        </p:attrNameLst>
                                      </p:cBhvr>
                                      <p:tavLst>
                                        <p:tav tm="0">
                                          <p:val>
                                            <p:strVal val="#ppt_x"/>
                                          </p:val>
                                        </p:tav>
                                        <p:tav tm="100000">
                                          <p:val>
                                            <p:strVal val="#ppt_x"/>
                                          </p:val>
                                        </p:tav>
                                      </p:tavLst>
                                    </p:anim>
                                    <p:anim calcmode="lin" valueType="num">
                                      <p:cBhvr>
                                        <p:cTn id="18" dur="1250" fill="hold"/>
                                        <p:tgtEl>
                                          <p:spTgt spid="10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106">
                                            <p:txEl>
                                              <p:pRg st="2" end="2"/>
                                            </p:txEl>
                                          </p:spTgt>
                                        </p:tgtEl>
                                        <p:attrNameLst>
                                          <p:attrName>style.visibility</p:attrName>
                                        </p:attrNameLst>
                                      </p:cBhvr>
                                      <p:to>
                                        <p:strVal val="visible"/>
                                      </p:to>
                                    </p:set>
                                    <p:anim calcmode="lin" valueType="num">
                                      <p:cBhvr>
                                        <p:cTn id="23" dur="1250" fill="hold"/>
                                        <p:tgtEl>
                                          <p:spTgt spid="106">
                                            <p:txEl>
                                              <p:pRg st="2" end="2"/>
                                            </p:txEl>
                                          </p:spTgt>
                                        </p:tgtEl>
                                        <p:attrNameLst>
                                          <p:attrName>ppt_x</p:attrName>
                                        </p:attrNameLst>
                                      </p:cBhvr>
                                      <p:tavLst>
                                        <p:tav tm="0">
                                          <p:val>
                                            <p:strVal val="#ppt_x"/>
                                          </p:val>
                                        </p:tav>
                                        <p:tav tm="100000">
                                          <p:val>
                                            <p:strVal val="#ppt_x"/>
                                          </p:val>
                                        </p:tav>
                                      </p:tavLst>
                                    </p:anim>
                                    <p:anim calcmode="lin" valueType="num">
                                      <p:cBhvr>
                                        <p:cTn id="24" dur="1250" fill="hold"/>
                                        <p:tgtEl>
                                          <p:spTgt spid="1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106">
                                            <p:txEl>
                                              <p:pRg st="3" end="3"/>
                                            </p:txEl>
                                          </p:spTgt>
                                        </p:tgtEl>
                                        <p:attrNameLst>
                                          <p:attrName>style.visibility</p:attrName>
                                        </p:attrNameLst>
                                      </p:cBhvr>
                                      <p:to>
                                        <p:strVal val="visible"/>
                                      </p:to>
                                    </p:set>
                                    <p:anim calcmode="lin" valueType="num">
                                      <p:cBhvr>
                                        <p:cTn id="29" dur="1250" fill="hold"/>
                                        <p:tgtEl>
                                          <p:spTgt spid="106">
                                            <p:txEl>
                                              <p:pRg st="3" end="3"/>
                                            </p:txEl>
                                          </p:spTgt>
                                        </p:tgtEl>
                                        <p:attrNameLst>
                                          <p:attrName>ppt_x</p:attrName>
                                        </p:attrNameLst>
                                      </p:cBhvr>
                                      <p:tavLst>
                                        <p:tav tm="0">
                                          <p:val>
                                            <p:strVal val="#ppt_x"/>
                                          </p:val>
                                        </p:tav>
                                        <p:tav tm="100000">
                                          <p:val>
                                            <p:strVal val="#ppt_x"/>
                                          </p:val>
                                        </p:tav>
                                      </p:tavLst>
                                    </p:anim>
                                    <p:anim calcmode="lin" valueType="num">
                                      <p:cBhvr>
                                        <p:cTn id="30" dur="1250" fill="hold"/>
                                        <p:tgtEl>
                                          <p:spTgt spid="10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2" fill="hold">
                                  <p:stCondLst>
                                    <p:cond delay="0"/>
                                  </p:stCondLst>
                                  <p:iterate type="el" backwards="0">
                                    <p:tmAbs val="0"/>
                                  </p:iterate>
                                  <p:childTnLst>
                                    <p:set>
                                      <p:cBhvr>
                                        <p:cTn id="34" fill="hold"/>
                                        <p:tgtEl>
                                          <p:spTgt spid="109"/>
                                        </p:tgtEl>
                                        <p:attrNameLst>
                                          <p:attrName>style.visibility</p:attrName>
                                        </p:attrNameLst>
                                      </p:cBhvr>
                                      <p:to>
                                        <p:strVal val="visible"/>
                                      </p:to>
                                    </p:set>
                                    <p:anim calcmode="lin" valueType="num">
                                      <p:cBhvr>
                                        <p:cTn id="35" dur="1000" fill="hold"/>
                                        <p:tgtEl>
                                          <p:spTgt spid="109"/>
                                        </p:tgtEl>
                                        <p:attrNameLst>
                                          <p:attrName>ppt_x</p:attrName>
                                        </p:attrNameLst>
                                      </p:cBhvr>
                                      <p:tavLst>
                                        <p:tav tm="0">
                                          <p:val>
                                            <p:strVal val="#ppt_x"/>
                                          </p:val>
                                        </p:tav>
                                        <p:tav tm="100000">
                                          <p:val>
                                            <p:strVal val="#ppt_x"/>
                                          </p:val>
                                        </p:tav>
                                      </p:tavLst>
                                    </p:anim>
                                    <p:anim calcmode="lin" valueType="num">
                                      <p:cBhvr>
                                        <p:cTn id="36" dur="10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3" fill="hold">
                                  <p:stCondLst>
                                    <p:cond delay="0"/>
                                  </p:stCondLst>
                                  <p:iterate type="el" backwards="0">
                                    <p:tmAbs val="0"/>
                                  </p:iterate>
                                  <p:childTnLst>
                                    <p:set>
                                      <p:cBhvr>
                                        <p:cTn id="40" fill="hold"/>
                                        <p:tgtEl>
                                          <p:spTgt spid="108"/>
                                        </p:tgtEl>
                                        <p:attrNameLst>
                                          <p:attrName>style.visibility</p:attrName>
                                        </p:attrNameLst>
                                      </p:cBhvr>
                                      <p:to>
                                        <p:strVal val="visible"/>
                                      </p:to>
                                    </p:set>
                                    <p:anim calcmode="lin" valueType="num">
                                      <p:cBhvr>
                                        <p:cTn id="41" dur="1000" fill="hold"/>
                                        <p:tgtEl>
                                          <p:spTgt spid="108"/>
                                        </p:tgtEl>
                                        <p:attrNameLst>
                                          <p:attrName>ppt_x</p:attrName>
                                        </p:attrNameLst>
                                      </p:cBhvr>
                                      <p:tavLst>
                                        <p:tav tm="0">
                                          <p:val>
                                            <p:strVal val="#ppt_x"/>
                                          </p:val>
                                        </p:tav>
                                        <p:tav tm="100000">
                                          <p:val>
                                            <p:strVal val="#ppt_x"/>
                                          </p:val>
                                        </p:tav>
                                      </p:tavLst>
                                    </p:anim>
                                    <p:anim calcmode="lin" valueType="num">
                                      <p:cBhvr>
                                        <p:cTn id="42" dur="1000" fill="hold"/>
                                        <p:tgtEl>
                                          <p:spTgt spid="1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9" grpId="2"/>
      <p:bldP build="whole" bldLvl="1" animBg="1" rev="0" advAuto="0" spid="108" grpId="3"/>
      <p:bldP build="p" bldLvl="5" animBg="1" rev="0" advAuto="0" spid="106"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Rectangle"/>
          <p:cNvSpPr/>
          <p:nvPr/>
        </p:nvSpPr>
        <p:spPr>
          <a:xfrm>
            <a:off x="15644803" y="12699"/>
            <a:ext cx="8591550" cy="11951532"/>
          </a:xfrm>
          <a:prstGeom prst="rect">
            <a:avLst/>
          </a:prstGeom>
          <a:solidFill>
            <a:srgbClr val="C4CEC4"/>
          </a:solidFill>
          <a:ln w="25400">
            <a:solidFill>
              <a:srgbClr val="2F4F1E"/>
            </a:solidFill>
          </a:ln>
          <a:effectLst>
            <a:outerShdw sx="100000" sy="100000" kx="0" ky="0" algn="b" rotWithShape="0" blurRad="50800" dist="279629" dir="3080947">
              <a:srgbClr val="5E5E5E">
                <a:alpha val="46327"/>
              </a:srgbClr>
            </a:outerShdw>
          </a:effectLst>
        </p:spPr>
        <p:txBody>
          <a:bodyPr lIns="47625" tIns="47625" rIns="47625" bIns="47625" anchor="ctr"/>
          <a:lstStyle/>
          <a:p>
            <a:pPr defTabSz="2438400">
              <a:lnSpc>
                <a:spcPct val="100000"/>
              </a:lnSpc>
              <a:spcBef>
                <a:spcPts val="1600"/>
              </a:spcBef>
              <a:defRPr sz="5400">
                <a:latin typeface="+mn-lt"/>
                <a:ea typeface="+mn-ea"/>
                <a:cs typeface="+mn-cs"/>
                <a:sym typeface="PingFang TC Regular"/>
              </a:defRPr>
            </a:pPr>
          </a:p>
        </p:txBody>
      </p:sp>
      <p:sp>
        <p:nvSpPr>
          <p:cNvPr id="114" name="Faith is the hallmark of genuine spiritual life (1).…"/>
          <p:cNvSpPr txBox="1"/>
          <p:nvPr/>
        </p:nvSpPr>
        <p:spPr>
          <a:xfrm>
            <a:off x="15632103" y="238870"/>
            <a:ext cx="8616949" cy="10975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199" indent="-444499" defTabSz="2438400">
              <a:lnSpc>
                <a:spcPct val="90000"/>
              </a:lnSpc>
              <a:spcBef>
                <a:spcPts val="2900"/>
              </a:spcBef>
              <a:buClr>
                <a:srgbClr val="000000"/>
              </a:buClr>
              <a:buSzPct val="100000"/>
              <a:buFont typeface="PingFang TC Regular"/>
              <a:buChar char="‧"/>
              <a:defRPr sz="4000">
                <a:latin typeface="+mn-lt"/>
                <a:ea typeface="+mn-ea"/>
                <a:cs typeface="+mn-cs"/>
                <a:sym typeface="PingFang TC Regular"/>
              </a:defRPr>
            </a:pPr>
            <a:r>
              <a:t>信心是真實屬靈生命的記號。（1）</a:t>
            </a:r>
          </a:p>
          <a:p>
            <a:pPr marL="457199" indent="-444499" defTabSz="2438400">
              <a:lnSpc>
                <a:spcPct val="90000"/>
              </a:lnSpc>
              <a:spcBef>
                <a:spcPts val="2900"/>
              </a:spcBef>
              <a:buClr>
                <a:srgbClr val="000000"/>
              </a:buClr>
              <a:buSzPct val="100000"/>
              <a:buFont typeface="PingFang TC Regular"/>
              <a:buChar char="‧"/>
              <a:defRPr sz="4000">
                <a:latin typeface="+mn-lt"/>
                <a:ea typeface="+mn-ea"/>
                <a:cs typeface="+mn-cs"/>
                <a:sym typeface="PingFang TC Regular"/>
              </a:defRPr>
            </a:pPr>
            <a:r>
              <a:t>在基督裡的信心，使我們得著基督拯救的義。（1）</a:t>
            </a:r>
          </a:p>
          <a:p>
            <a:pPr marL="457199" indent="-444499" defTabSz="2438400">
              <a:lnSpc>
                <a:spcPct val="90000"/>
              </a:lnSpc>
              <a:spcBef>
                <a:spcPts val="2900"/>
              </a:spcBef>
              <a:buClr>
                <a:srgbClr val="000000"/>
              </a:buClr>
              <a:buSzPct val="100000"/>
              <a:buFont typeface="PingFang TC Regular"/>
              <a:buChar char="‧"/>
              <a:defRPr sz="4000">
                <a:latin typeface="+mn-lt"/>
                <a:ea typeface="+mn-ea"/>
                <a:cs typeface="+mn-cs"/>
                <a:sym typeface="PingFang TC Regular"/>
              </a:defRPr>
            </a:pPr>
            <a:r>
              <a:t>這信心(1)與認識神和耶穌基督緊緊相連（2）。「</a:t>
            </a:r>
            <a:r>
              <a:rPr>
                <a:solidFill>
                  <a:srgbClr val="BB6427"/>
                </a:solidFill>
              </a:rPr>
              <a:t>藉著</a:t>
            </a:r>
            <a:r>
              <a:t>」比「</a:t>
            </a:r>
            <a:r>
              <a:rPr>
                <a:solidFill>
                  <a:srgbClr val="BB6427"/>
                </a:solidFill>
              </a:rPr>
              <a:t>因</a:t>
            </a:r>
            <a:r>
              <a:t>」更準確。(「藉著你們真正認識神」 </a:t>
            </a:r>
            <a:r>
              <a:rPr sz="3500"/>
              <a:t>CSBS/CSBT</a:t>
            </a:r>
            <a:r>
              <a:t>)。</a:t>
            </a:r>
          </a:p>
          <a:p>
            <a:pPr marL="457199" indent="-444499" defTabSz="2438400">
              <a:lnSpc>
                <a:spcPct val="90000"/>
              </a:lnSpc>
              <a:spcBef>
                <a:spcPts val="2900"/>
              </a:spcBef>
              <a:buClr>
                <a:srgbClr val="000000"/>
              </a:buClr>
              <a:buSzPct val="100000"/>
              <a:buFont typeface="PingFang TC Regular"/>
              <a:buChar char="‧"/>
              <a:defRPr sz="4000">
                <a:latin typeface="+mn-lt"/>
                <a:ea typeface="+mn-ea"/>
                <a:cs typeface="+mn-cs"/>
                <a:sym typeface="PingFang TC Regular"/>
              </a:defRPr>
            </a:pPr>
            <a:r>
              <a:t>「因我們認識.....的上帝」 (3)</a:t>
            </a:r>
            <a:br/>
            <a:r>
              <a:t>「你們在認識我們的主耶穌基督」(8)</a:t>
            </a:r>
          </a:p>
          <a:p>
            <a:pPr marL="457199" indent="-444499" defTabSz="2438400">
              <a:lnSpc>
                <a:spcPct val="90000"/>
              </a:lnSpc>
              <a:spcBef>
                <a:spcPts val="2900"/>
              </a:spcBef>
              <a:buClr>
                <a:srgbClr val="000000"/>
              </a:buClr>
              <a:buSzPct val="100000"/>
              <a:buFont typeface="PingFang TC Regular"/>
              <a:buChar char="‧"/>
              <a:defRPr sz="4000">
                <a:latin typeface="+mn-lt"/>
                <a:ea typeface="+mn-ea"/>
                <a:cs typeface="+mn-cs"/>
                <a:sym typeface="PingFang TC Regular"/>
              </a:defRPr>
            </a:pPr>
            <a:r>
              <a:t>認識神，不只是知道祂存在、明白教義，而是真正認識祂！（2）</a:t>
            </a:r>
          </a:p>
          <a:p>
            <a:pPr marL="457199" indent="-444499" defTabSz="2438400">
              <a:lnSpc>
                <a:spcPct val="90000"/>
              </a:lnSpc>
              <a:spcBef>
                <a:spcPts val="2900"/>
              </a:spcBef>
              <a:buClr>
                <a:srgbClr val="000000"/>
              </a:buClr>
              <a:buSzPct val="100000"/>
              <a:buFont typeface="PingFang TC Regular"/>
              <a:buChar char="‧"/>
              <a:defRPr sz="4000">
                <a:latin typeface="+mn-lt"/>
                <a:ea typeface="+mn-ea"/>
                <a:cs typeface="+mn-cs"/>
                <a:sym typeface="PingFang TC Regular"/>
              </a:defRPr>
            </a:pPr>
            <a:r>
              <a:t>真正的屬靈生命，帶來祂豐盛的「恩典與平安」。（2）</a:t>
            </a:r>
          </a:p>
        </p:txBody>
      </p:sp>
      <p:sp>
        <p:nvSpPr>
          <p:cNvPr id="115" name="Power Released (2 Peter 1:2)"/>
          <p:cNvSpPr txBox="1"/>
          <p:nvPr/>
        </p:nvSpPr>
        <p:spPr>
          <a:xfrm>
            <a:off x="3320038" y="472421"/>
            <a:ext cx="8616951" cy="1257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500"/>
            </a:pPr>
            <a:r>
              <a:t>信心是什麼？（</a:t>
            </a:r>
            <a:r>
              <a:t>1:1-2</a:t>
            </a:r>
            <a:r>
              <a:t>）</a:t>
            </a:r>
          </a:p>
        </p:txBody>
      </p:sp>
      <p:sp>
        <p:nvSpPr>
          <p:cNvPr id="116" name="“1 To those who have received a faith of the same kind as ours, by the righteousness of our God and Savior, Jesus Christ: 2 Grace and peace be multiplied to you in the knowledge of God and of Jesus our Lord.” (2 Peter 1:1-2)."/>
          <p:cNvSpPr txBox="1"/>
          <p:nvPr/>
        </p:nvSpPr>
        <p:spPr>
          <a:xfrm>
            <a:off x="3052122" y="2882960"/>
            <a:ext cx="11539850" cy="250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00000"/>
              </a:lnSpc>
              <a:spcBef>
                <a:spcPts val="0"/>
              </a:spcBef>
              <a:defRPr sz="4500">
                <a:latin typeface="+mn-lt"/>
                <a:ea typeface="+mn-ea"/>
                <a:cs typeface="+mn-cs"/>
                <a:sym typeface="PingFang TC Regular"/>
              </a:defRPr>
            </a:pPr>
            <a:r>
              <a:t>「1.....與我們</a:t>
            </a:r>
            <a:r>
              <a:rPr>
                <a:solidFill>
                  <a:srgbClr val="62241D"/>
                </a:solidFill>
                <a:latin typeface="PingFang TC Semibold"/>
                <a:ea typeface="PingFang TC Semibold"/>
                <a:cs typeface="PingFang TC Semibold"/>
                <a:sym typeface="PingFang TC Semibold"/>
              </a:rPr>
              <a:t>同得一樣寶貴信心</a:t>
            </a:r>
            <a:r>
              <a:t>的人。」</a:t>
            </a:r>
          </a:p>
          <a:p>
            <a:pPr defTabSz="584200">
              <a:lnSpc>
                <a:spcPct val="100000"/>
              </a:lnSpc>
              <a:spcBef>
                <a:spcPts val="0"/>
              </a:spcBef>
              <a:defRPr sz="4500">
                <a:latin typeface="+mn-lt"/>
                <a:ea typeface="+mn-ea"/>
                <a:cs typeface="+mn-cs"/>
                <a:sym typeface="PingFang TC Regular"/>
              </a:defRPr>
            </a:pPr>
          </a:p>
          <a:p>
            <a:pPr defTabSz="584200">
              <a:lnSpc>
                <a:spcPct val="100000"/>
              </a:lnSpc>
              <a:spcBef>
                <a:spcPts val="0"/>
              </a:spcBef>
              <a:defRPr sz="4500">
                <a:latin typeface="+mn-lt"/>
                <a:ea typeface="+mn-ea"/>
                <a:cs typeface="+mn-cs"/>
                <a:sym typeface="PingFang TC Regular"/>
              </a:defRPr>
            </a:pPr>
            <a:r>
              <a:t>「2..... </a:t>
            </a:r>
            <a:r>
              <a:rPr>
                <a:solidFill>
                  <a:srgbClr val="BB6427"/>
                </a:solidFill>
                <a:latin typeface="PingFang TC Semibold"/>
                <a:ea typeface="PingFang TC Semibold"/>
                <a:cs typeface="PingFang TC Semibold"/>
                <a:sym typeface="PingFang TC Semibold"/>
              </a:rPr>
              <a:t>因</a:t>
            </a:r>
            <a:r>
              <a:t>你們</a:t>
            </a:r>
            <a:r>
              <a:rPr>
                <a:solidFill>
                  <a:srgbClr val="444F9E"/>
                </a:solidFill>
                <a:latin typeface="PingFang TC Semibold"/>
                <a:ea typeface="PingFang TC Semibold"/>
                <a:cs typeface="PingFang TC Semibold"/>
                <a:sym typeface="PingFang TC Semibold"/>
              </a:rPr>
              <a:t>認識上帝和我們的主耶穌.....</a:t>
            </a:r>
            <a:r>
              <a:t>」</a:t>
            </a:r>
          </a:p>
        </p:txBody>
      </p:sp>
      <p:grpSp>
        <p:nvGrpSpPr>
          <p:cNvPr id="122" name="Group"/>
          <p:cNvGrpSpPr/>
          <p:nvPr/>
        </p:nvGrpSpPr>
        <p:grpSpPr>
          <a:xfrm>
            <a:off x="3320038" y="6538100"/>
            <a:ext cx="11554039" cy="2777013"/>
            <a:chOff x="0" y="0"/>
            <a:chExt cx="11554038" cy="2777012"/>
          </a:xfrm>
        </p:grpSpPr>
        <p:sp>
          <p:nvSpPr>
            <p:cNvPr id="117" name="Rounded Rectangle"/>
            <p:cNvSpPr/>
            <p:nvPr/>
          </p:nvSpPr>
          <p:spPr>
            <a:xfrm>
              <a:off x="6103272" y="11637"/>
              <a:ext cx="5450767" cy="2765376"/>
            </a:xfrm>
            <a:prstGeom prst="roundRect">
              <a:avLst>
                <a:gd name="adj" fmla="val 31926"/>
              </a:avLst>
            </a:prstGeom>
            <a:solidFill>
              <a:srgbClr val="E0E4D8"/>
            </a:solidFill>
            <a:ln w="25400" cap="flat">
              <a:solidFill>
                <a:srgbClr val="1A461F"/>
              </a:solidFill>
              <a:prstDash val="solid"/>
              <a:round/>
            </a:ln>
            <a:effectLst>
              <a:outerShdw sx="100000" sy="100000" kx="0" ky="0" algn="b" rotWithShape="0" blurRad="63500" dist="25400" dir="5400000">
                <a:srgbClr val="000000">
                  <a:alpha val="50000"/>
                </a:srgbClr>
              </a:outerShdw>
            </a:effectLst>
          </p:spPr>
          <p:txBody>
            <a:bodyPr wrap="square" lIns="47625" tIns="47625" rIns="47625" bIns="47625" numCol="1" anchor="ctr">
              <a:noAutofit/>
            </a:bodyPr>
            <a:lstStyle/>
            <a:p>
              <a:pPr defTabSz="2438400">
                <a:lnSpc>
                  <a:spcPct val="100000"/>
                </a:lnSpc>
                <a:spcBef>
                  <a:spcPts val="1600"/>
                </a:spcBef>
                <a:defRPr sz="5400">
                  <a:solidFill>
                    <a:srgbClr val="FFFFFF"/>
                  </a:solidFill>
                  <a:latin typeface="+mn-lt"/>
                  <a:ea typeface="+mn-ea"/>
                  <a:cs typeface="+mn-cs"/>
                  <a:sym typeface="PingFang TC Regular"/>
                </a:defRPr>
              </a:pPr>
            </a:p>
          </p:txBody>
        </p:sp>
        <p:sp>
          <p:nvSpPr>
            <p:cNvPr id="118" name="認識神與基督"/>
            <p:cNvSpPr txBox="1"/>
            <p:nvPr/>
          </p:nvSpPr>
          <p:spPr>
            <a:xfrm>
              <a:off x="6948905" y="233460"/>
              <a:ext cx="3759501" cy="23217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ctr">
                <a:lnSpc>
                  <a:spcPct val="100000"/>
                </a:lnSpc>
                <a:spcBef>
                  <a:spcPts val="0"/>
                </a:spcBef>
                <a:defRPr b="1" sz="6400">
                  <a:solidFill>
                    <a:srgbClr val="325420"/>
                  </a:solidFill>
                  <a:latin typeface="Times Roman"/>
                  <a:ea typeface="Times Roman"/>
                  <a:cs typeface="Times Roman"/>
                  <a:sym typeface="Times Roman"/>
                </a:defRPr>
              </a:lvl1pPr>
            </a:lstStyle>
            <a:p>
              <a:pPr/>
              <a:r>
                <a:t>認識神與基督</a:t>
              </a:r>
            </a:p>
          </p:txBody>
        </p:sp>
        <p:sp>
          <p:nvSpPr>
            <p:cNvPr id="119" name="Rounded Rectangle"/>
            <p:cNvSpPr/>
            <p:nvPr/>
          </p:nvSpPr>
          <p:spPr>
            <a:xfrm>
              <a:off x="0" y="11637"/>
              <a:ext cx="5450766" cy="2765376"/>
            </a:xfrm>
            <a:prstGeom prst="roundRect">
              <a:avLst>
                <a:gd name="adj" fmla="val 31926"/>
              </a:avLst>
            </a:prstGeom>
            <a:solidFill>
              <a:srgbClr val="E0E4D8"/>
            </a:solidFill>
            <a:ln w="25400" cap="flat">
              <a:solidFill>
                <a:srgbClr val="1A461F"/>
              </a:solidFill>
              <a:prstDash val="solid"/>
              <a:round/>
            </a:ln>
            <a:effectLst>
              <a:outerShdw sx="100000" sy="100000" kx="0" ky="0" algn="b" rotWithShape="0" blurRad="63500" dist="25400" dir="5400000">
                <a:srgbClr val="000000">
                  <a:alpha val="50000"/>
                </a:srgbClr>
              </a:outerShdw>
            </a:effectLst>
          </p:spPr>
          <p:txBody>
            <a:bodyPr wrap="square" lIns="47625" tIns="47625" rIns="47625" bIns="47625" numCol="1" anchor="ctr">
              <a:noAutofit/>
            </a:bodyPr>
            <a:lstStyle/>
            <a:p>
              <a:pPr defTabSz="2438400">
                <a:lnSpc>
                  <a:spcPct val="100000"/>
                </a:lnSpc>
                <a:spcBef>
                  <a:spcPts val="1600"/>
                </a:spcBef>
                <a:defRPr sz="5400">
                  <a:solidFill>
                    <a:srgbClr val="FFFFFF"/>
                  </a:solidFill>
                  <a:latin typeface="+mn-lt"/>
                  <a:ea typeface="+mn-ea"/>
                  <a:cs typeface="+mn-cs"/>
                  <a:sym typeface="PingFang TC Regular"/>
                </a:defRPr>
              </a:pPr>
            </a:p>
          </p:txBody>
        </p:sp>
        <p:sp>
          <p:nvSpPr>
            <p:cNvPr id="120" name="在基督裡得救的信心"/>
            <p:cNvSpPr txBox="1"/>
            <p:nvPr/>
          </p:nvSpPr>
          <p:spPr>
            <a:xfrm>
              <a:off x="344710" y="233460"/>
              <a:ext cx="4519655" cy="23217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ctr">
                <a:lnSpc>
                  <a:spcPct val="100000"/>
                </a:lnSpc>
                <a:spcBef>
                  <a:spcPts val="0"/>
                </a:spcBef>
                <a:defRPr b="1" sz="6400">
                  <a:solidFill>
                    <a:srgbClr val="325420"/>
                  </a:solidFill>
                  <a:latin typeface="Times Roman"/>
                  <a:ea typeface="Times Roman"/>
                  <a:cs typeface="Times Roman"/>
                  <a:sym typeface="Times Roman"/>
                </a:defRPr>
              </a:lvl1pPr>
            </a:lstStyle>
            <a:p>
              <a:pPr/>
              <a:r>
                <a:t>在基督裡得救的信心</a:t>
              </a:r>
            </a:p>
          </p:txBody>
        </p:sp>
        <p:sp>
          <p:nvSpPr>
            <p:cNvPr id="121" name="="/>
            <p:cNvSpPr txBox="1"/>
            <p:nvPr/>
          </p:nvSpPr>
          <p:spPr>
            <a:xfrm>
              <a:off x="5156475" y="-1"/>
              <a:ext cx="1219640" cy="2449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7625" tIns="47625" rIns="47625" bIns="47625" numCol="1" anchor="ctr">
              <a:noAutofit/>
            </a:bodyPr>
            <a:lstStyle>
              <a:lvl1pPr algn="ctr">
                <a:lnSpc>
                  <a:spcPct val="100000"/>
                </a:lnSpc>
                <a:spcBef>
                  <a:spcPts val="0"/>
                </a:spcBef>
                <a:defRPr b="1" sz="16900">
                  <a:solidFill>
                    <a:srgbClr val="325420"/>
                  </a:solidFill>
                  <a:latin typeface="Times Roman"/>
                  <a:ea typeface="Times Roman"/>
                  <a:cs typeface="Times Roman"/>
                  <a:sym typeface="Times Roman"/>
                </a:defRPr>
              </a:lvl1pPr>
            </a:lstStyle>
            <a:p>
              <a:pPr/>
              <a:r>
                <a:t>=</a:t>
              </a:r>
            </a:p>
          </p:txBody>
        </p:sp>
      </p:gr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16"/>
                                        </p:tgtEl>
                                        <p:attrNameLst>
                                          <p:attrName>style.visibility</p:attrName>
                                        </p:attrNameLst>
                                      </p:cBhvr>
                                      <p:to>
                                        <p:strVal val="visible"/>
                                      </p:to>
                                    </p:set>
                                    <p:animEffect filter="fade" transition="in">
                                      <p:cBhvr>
                                        <p:cTn id="7" dur="1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114">
                                            <p:bg/>
                                          </p:spTgt>
                                        </p:tgtEl>
                                        <p:attrNameLst>
                                          <p:attrName>style.visibility</p:attrName>
                                        </p:attrNameLst>
                                      </p:cBhvr>
                                      <p:to>
                                        <p:strVal val="visible"/>
                                      </p:to>
                                    </p:set>
                                    <p:anim calcmode="lin" valueType="num">
                                      <p:cBhvr>
                                        <p:cTn id="12" dur="1250" fill="hold"/>
                                        <p:tgtEl>
                                          <p:spTgt spid="114">
                                            <p:bg/>
                                          </p:spTgt>
                                        </p:tgtEl>
                                        <p:attrNameLst>
                                          <p:attrName>ppt_x</p:attrName>
                                        </p:attrNameLst>
                                      </p:cBhvr>
                                      <p:tavLst>
                                        <p:tav tm="0">
                                          <p:val>
                                            <p:strVal val="#ppt_x"/>
                                          </p:val>
                                        </p:tav>
                                        <p:tav tm="100000">
                                          <p:val>
                                            <p:strVal val="#ppt_x"/>
                                          </p:val>
                                        </p:tav>
                                      </p:tavLst>
                                    </p:anim>
                                    <p:anim calcmode="lin" valueType="num">
                                      <p:cBhvr>
                                        <p:cTn id="13" dur="1250" fill="hold"/>
                                        <p:tgtEl>
                                          <p:spTgt spid="114">
                                            <p:bg/>
                                          </p:spTgt>
                                        </p:tgtEl>
                                        <p:attrNameLst>
                                          <p:attrName>ppt_y</p:attrName>
                                        </p:attrNameLst>
                                      </p:cBhvr>
                                      <p:tavLst>
                                        <p:tav tm="0">
                                          <p:val>
                                            <p:strVal val="1+#ppt_h/2"/>
                                          </p:val>
                                        </p:tav>
                                        <p:tav tm="100000">
                                          <p:val>
                                            <p:strVal val="#ppt_y"/>
                                          </p:val>
                                        </p:tav>
                                      </p:tavLst>
                                    </p:anim>
                                  </p:childTnLst>
                                </p:cTn>
                              </p:par>
                              <p:par>
                                <p:cTn id="14" presetClass="entr" nodeType="withEffect" presetSubtype="4" presetID="2" grpId="2" fill="hold">
                                  <p:stCondLst>
                                    <p:cond delay="0"/>
                                  </p:stCondLst>
                                  <p:iterate type="el" backwards="0">
                                    <p:tmAbs val="0"/>
                                  </p:iterate>
                                  <p:childTnLst>
                                    <p:set>
                                      <p:cBhvr>
                                        <p:cTn id="15" fill="hold"/>
                                        <p:tgtEl>
                                          <p:spTgt spid="114">
                                            <p:txEl>
                                              <p:pRg st="0" end="0"/>
                                            </p:txEl>
                                          </p:spTgt>
                                        </p:tgtEl>
                                        <p:attrNameLst>
                                          <p:attrName>style.visibility</p:attrName>
                                        </p:attrNameLst>
                                      </p:cBhvr>
                                      <p:to>
                                        <p:strVal val="visible"/>
                                      </p:to>
                                    </p:set>
                                    <p:anim calcmode="lin" valueType="num">
                                      <p:cBhvr>
                                        <p:cTn id="16" dur="1250" fill="hold"/>
                                        <p:tgtEl>
                                          <p:spTgt spid="114">
                                            <p:txEl>
                                              <p:pRg st="0" end="0"/>
                                            </p:txEl>
                                          </p:spTgt>
                                        </p:tgtEl>
                                        <p:attrNameLst>
                                          <p:attrName>ppt_x</p:attrName>
                                        </p:attrNameLst>
                                      </p:cBhvr>
                                      <p:tavLst>
                                        <p:tav tm="0">
                                          <p:val>
                                            <p:strVal val="#ppt_x"/>
                                          </p:val>
                                        </p:tav>
                                        <p:tav tm="100000">
                                          <p:val>
                                            <p:strVal val="#ppt_x"/>
                                          </p:val>
                                        </p:tav>
                                      </p:tavLst>
                                    </p:anim>
                                    <p:anim calcmode="lin" valueType="num">
                                      <p:cBhvr>
                                        <p:cTn id="17" dur="125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Class="entr" nodeType="afterEffect" presetID="9" grpId="3" fill="hold">
                                  <p:stCondLst>
                                    <p:cond delay="0"/>
                                  </p:stCondLst>
                                  <p:iterate type="el" backwards="0">
                                    <p:tmAbs val="0"/>
                                  </p:iterate>
                                  <p:childTnLst>
                                    <p:set>
                                      <p:cBhvr>
                                        <p:cTn id="20" fill="hold"/>
                                        <p:tgtEl>
                                          <p:spTgt spid="113"/>
                                        </p:tgtEl>
                                        <p:attrNameLst>
                                          <p:attrName>style.visibility</p:attrName>
                                        </p:attrNameLst>
                                      </p:cBhvr>
                                      <p:to>
                                        <p:strVal val="visible"/>
                                      </p:to>
                                    </p:set>
                                    <p:animEffect filter="dissolve" transition="in">
                                      <p:cBhvr>
                                        <p:cTn id="21" dur="1500"/>
                                        <p:tgtEl>
                                          <p:spTgt spid="113"/>
                                        </p:tgtEl>
                                      </p:cBhvr>
                                    </p:animEffect>
                                  </p:childTnLst>
                                </p:cTn>
                              </p:par>
                            </p:childTnLst>
                          </p:cTn>
                        </p:par>
                        <p:par>
                          <p:cTn id="22" fill="hold">
                            <p:stCondLst>
                              <p:cond delay="2750"/>
                            </p:stCondLst>
                            <p:childTnLst>
                              <p:par>
                                <p:cTn id="23" presetClass="entr" nodeType="afterEffect" presetSubtype="32" presetID="4" grpId="4" fill="hold">
                                  <p:stCondLst>
                                    <p:cond delay="0"/>
                                  </p:stCondLst>
                                  <p:iterate type="el" backwards="0">
                                    <p:tmAbs val="0"/>
                                  </p:iterate>
                                  <p:childTnLst>
                                    <p:set>
                                      <p:cBhvr>
                                        <p:cTn id="24" fill="hold"/>
                                        <p:tgtEl>
                                          <p:spTgt spid="122"/>
                                        </p:tgtEl>
                                        <p:attrNameLst>
                                          <p:attrName>style.visibility</p:attrName>
                                        </p:attrNameLst>
                                      </p:cBhvr>
                                      <p:to>
                                        <p:strVal val="visible"/>
                                      </p:to>
                                    </p:set>
                                    <p:animEffect filter="box(out)" transition="in">
                                      <p:cBhvr>
                                        <p:cTn id="25" dur="1250"/>
                                        <p:tgtEl>
                                          <p:spTgt spid="122"/>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4" presetID="2" grpId="2" fill="hold">
                                  <p:stCondLst>
                                    <p:cond delay="0"/>
                                  </p:stCondLst>
                                  <p:iterate type="el" backwards="0">
                                    <p:tmAbs val="0"/>
                                  </p:iterate>
                                  <p:childTnLst>
                                    <p:set>
                                      <p:cBhvr>
                                        <p:cTn id="29" fill="hold"/>
                                        <p:tgtEl>
                                          <p:spTgt spid="114">
                                            <p:txEl>
                                              <p:pRg st="1" end="1"/>
                                            </p:txEl>
                                          </p:spTgt>
                                        </p:tgtEl>
                                        <p:attrNameLst>
                                          <p:attrName>style.visibility</p:attrName>
                                        </p:attrNameLst>
                                      </p:cBhvr>
                                      <p:to>
                                        <p:strVal val="visible"/>
                                      </p:to>
                                    </p:set>
                                    <p:anim calcmode="lin" valueType="num">
                                      <p:cBhvr>
                                        <p:cTn id="30" dur="1250" fill="hold"/>
                                        <p:tgtEl>
                                          <p:spTgt spid="114">
                                            <p:txEl>
                                              <p:pRg st="1" end="1"/>
                                            </p:txEl>
                                          </p:spTgt>
                                        </p:tgtEl>
                                        <p:attrNameLst>
                                          <p:attrName>ppt_x</p:attrName>
                                        </p:attrNameLst>
                                      </p:cBhvr>
                                      <p:tavLst>
                                        <p:tav tm="0">
                                          <p:val>
                                            <p:strVal val="#ppt_x"/>
                                          </p:val>
                                        </p:tav>
                                        <p:tav tm="100000">
                                          <p:val>
                                            <p:strVal val="#ppt_x"/>
                                          </p:val>
                                        </p:tav>
                                      </p:tavLst>
                                    </p:anim>
                                    <p:anim calcmode="lin" valueType="num">
                                      <p:cBhvr>
                                        <p:cTn id="31" dur="125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250"/>
                            </p:stCondLst>
                            <p:childTnLst>
                              <p:par>
                                <p:cTn id="33" presetClass="entr" nodeType="afterEffect" presetSubtype="4" presetID="2" grpId="2" fill="hold">
                                  <p:stCondLst>
                                    <p:cond delay="0"/>
                                  </p:stCondLst>
                                  <p:iterate type="el" backwards="0">
                                    <p:tmAbs val="0"/>
                                  </p:iterate>
                                  <p:childTnLst>
                                    <p:set>
                                      <p:cBhvr>
                                        <p:cTn id="34" fill="hold"/>
                                        <p:tgtEl>
                                          <p:spTgt spid="114">
                                            <p:txEl>
                                              <p:pRg st="2" end="2"/>
                                            </p:txEl>
                                          </p:spTgt>
                                        </p:tgtEl>
                                        <p:attrNameLst>
                                          <p:attrName>style.visibility</p:attrName>
                                        </p:attrNameLst>
                                      </p:cBhvr>
                                      <p:to>
                                        <p:strVal val="visible"/>
                                      </p:to>
                                    </p:set>
                                    <p:anim calcmode="lin" valueType="num">
                                      <p:cBhvr>
                                        <p:cTn id="35" dur="1250" fill="hold"/>
                                        <p:tgtEl>
                                          <p:spTgt spid="114">
                                            <p:txEl>
                                              <p:pRg st="2" end="2"/>
                                            </p:txEl>
                                          </p:spTgt>
                                        </p:tgtEl>
                                        <p:attrNameLst>
                                          <p:attrName>ppt_x</p:attrName>
                                        </p:attrNameLst>
                                      </p:cBhvr>
                                      <p:tavLst>
                                        <p:tav tm="0">
                                          <p:val>
                                            <p:strVal val="#ppt_x"/>
                                          </p:val>
                                        </p:tav>
                                        <p:tav tm="100000">
                                          <p:val>
                                            <p:strVal val="#ppt_x"/>
                                          </p:val>
                                        </p:tav>
                                      </p:tavLst>
                                    </p:anim>
                                    <p:anim calcmode="lin" valueType="num">
                                      <p:cBhvr>
                                        <p:cTn id="36" dur="125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2" fill="hold">
                                  <p:stCondLst>
                                    <p:cond delay="0"/>
                                  </p:stCondLst>
                                  <p:iterate type="el" backwards="0">
                                    <p:tmAbs val="0"/>
                                  </p:iterate>
                                  <p:childTnLst>
                                    <p:set>
                                      <p:cBhvr>
                                        <p:cTn id="40" fill="hold"/>
                                        <p:tgtEl>
                                          <p:spTgt spid="114">
                                            <p:txEl>
                                              <p:pRg st="3" end="3"/>
                                            </p:txEl>
                                          </p:spTgt>
                                        </p:tgtEl>
                                        <p:attrNameLst>
                                          <p:attrName>style.visibility</p:attrName>
                                        </p:attrNameLst>
                                      </p:cBhvr>
                                      <p:to>
                                        <p:strVal val="visible"/>
                                      </p:to>
                                    </p:set>
                                    <p:anim calcmode="lin" valueType="num">
                                      <p:cBhvr>
                                        <p:cTn id="41" dur="1250" fill="hold"/>
                                        <p:tgtEl>
                                          <p:spTgt spid="114">
                                            <p:txEl>
                                              <p:pRg st="3" end="3"/>
                                            </p:txEl>
                                          </p:spTgt>
                                        </p:tgtEl>
                                        <p:attrNameLst>
                                          <p:attrName>ppt_x</p:attrName>
                                        </p:attrNameLst>
                                      </p:cBhvr>
                                      <p:tavLst>
                                        <p:tav tm="0">
                                          <p:val>
                                            <p:strVal val="#ppt_x"/>
                                          </p:val>
                                        </p:tav>
                                        <p:tav tm="100000">
                                          <p:val>
                                            <p:strVal val="#ppt_x"/>
                                          </p:val>
                                        </p:tav>
                                      </p:tavLst>
                                    </p:anim>
                                    <p:anim calcmode="lin" valueType="num">
                                      <p:cBhvr>
                                        <p:cTn id="42" dur="1250" fill="hold"/>
                                        <p:tgtEl>
                                          <p:spTgt spid="1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2" fill="hold">
                                  <p:stCondLst>
                                    <p:cond delay="0"/>
                                  </p:stCondLst>
                                  <p:iterate type="el" backwards="0">
                                    <p:tmAbs val="0"/>
                                  </p:iterate>
                                  <p:childTnLst>
                                    <p:set>
                                      <p:cBhvr>
                                        <p:cTn id="46" fill="hold"/>
                                        <p:tgtEl>
                                          <p:spTgt spid="114">
                                            <p:txEl>
                                              <p:pRg st="4" end="4"/>
                                            </p:txEl>
                                          </p:spTgt>
                                        </p:tgtEl>
                                        <p:attrNameLst>
                                          <p:attrName>style.visibility</p:attrName>
                                        </p:attrNameLst>
                                      </p:cBhvr>
                                      <p:to>
                                        <p:strVal val="visible"/>
                                      </p:to>
                                    </p:set>
                                    <p:anim calcmode="lin" valueType="num">
                                      <p:cBhvr>
                                        <p:cTn id="47" dur="1250" fill="hold"/>
                                        <p:tgtEl>
                                          <p:spTgt spid="114">
                                            <p:txEl>
                                              <p:pRg st="4" end="4"/>
                                            </p:txEl>
                                          </p:spTgt>
                                        </p:tgtEl>
                                        <p:attrNameLst>
                                          <p:attrName>ppt_x</p:attrName>
                                        </p:attrNameLst>
                                      </p:cBhvr>
                                      <p:tavLst>
                                        <p:tav tm="0">
                                          <p:val>
                                            <p:strVal val="#ppt_x"/>
                                          </p:val>
                                        </p:tav>
                                        <p:tav tm="100000">
                                          <p:val>
                                            <p:strVal val="#ppt_x"/>
                                          </p:val>
                                        </p:tav>
                                      </p:tavLst>
                                    </p:anim>
                                    <p:anim calcmode="lin" valueType="num">
                                      <p:cBhvr>
                                        <p:cTn id="48" dur="1250" fill="hold"/>
                                        <p:tgtEl>
                                          <p:spTgt spid="114">
                                            <p:txEl>
                                              <p:pRg st="4" end="4"/>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250"/>
                            </p:stCondLst>
                            <p:childTnLst>
                              <p:par>
                                <p:cTn id="50" presetClass="entr" nodeType="afterEffect" presetSubtype="4" presetID="2" grpId="2" fill="hold">
                                  <p:stCondLst>
                                    <p:cond delay="0"/>
                                  </p:stCondLst>
                                  <p:iterate type="el" backwards="0">
                                    <p:tmAbs val="0"/>
                                  </p:iterate>
                                  <p:childTnLst>
                                    <p:set>
                                      <p:cBhvr>
                                        <p:cTn id="51" fill="hold"/>
                                        <p:tgtEl>
                                          <p:spTgt spid="114">
                                            <p:txEl>
                                              <p:pRg st="5" end="5"/>
                                            </p:txEl>
                                          </p:spTgt>
                                        </p:tgtEl>
                                        <p:attrNameLst>
                                          <p:attrName>style.visibility</p:attrName>
                                        </p:attrNameLst>
                                      </p:cBhvr>
                                      <p:to>
                                        <p:strVal val="visible"/>
                                      </p:to>
                                    </p:set>
                                    <p:anim calcmode="lin" valueType="num">
                                      <p:cBhvr>
                                        <p:cTn id="52" dur="1250" fill="hold"/>
                                        <p:tgtEl>
                                          <p:spTgt spid="114">
                                            <p:txEl>
                                              <p:pRg st="5" end="5"/>
                                            </p:txEl>
                                          </p:spTgt>
                                        </p:tgtEl>
                                        <p:attrNameLst>
                                          <p:attrName>ppt_x</p:attrName>
                                        </p:attrNameLst>
                                      </p:cBhvr>
                                      <p:tavLst>
                                        <p:tav tm="0">
                                          <p:val>
                                            <p:strVal val="#ppt_x"/>
                                          </p:val>
                                        </p:tav>
                                        <p:tav tm="100000">
                                          <p:val>
                                            <p:strVal val="#ppt_x"/>
                                          </p:val>
                                        </p:tav>
                                      </p:tavLst>
                                    </p:anim>
                                    <p:anim calcmode="lin" valueType="num">
                                      <p:cBhvr>
                                        <p:cTn id="53" dur="1250" fill="hold"/>
                                        <p:tgtEl>
                                          <p:spTgt spid="1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 grpId="4"/>
      <p:bldP build="p" bldLvl="5" animBg="1" rev="0" advAuto="0" spid="114" grpId="2"/>
      <p:bldP build="whole" bldLvl="1" animBg="1" rev="0" advAuto="0" spid="116" grpId="1"/>
      <p:bldP build="whole" bldLvl="1" animBg="1" rev="0" advAuto="0" spid="113" grpId="3"/>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ADB4A5"/>
        </a:solidFill>
      </p:bgPr>
    </p:bg>
    <p:spTree>
      <p:nvGrpSpPr>
        <p:cNvPr id="1" name=""/>
        <p:cNvGrpSpPr/>
        <p:nvPr/>
      </p:nvGrpSpPr>
      <p:grpSpPr>
        <a:xfrm>
          <a:off x="0" y="0"/>
          <a:ext cx="0" cy="0"/>
          <a:chOff x="0" y="0"/>
          <a:chExt cx="0" cy="0"/>
        </a:xfrm>
      </p:grpSpPr>
      <p:pic>
        <p:nvPicPr>
          <p:cNvPr id="126" name="stones-2082937.jpg" descr="stones-2082937.jpg"/>
          <p:cNvPicPr>
            <a:picLocks noChangeAspect="1"/>
          </p:cNvPicPr>
          <p:nvPr/>
        </p:nvPicPr>
        <p:blipFill>
          <a:blip r:embed="rId2">
            <a:extLst/>
          </a:blip>
          <a:stretch>
            <a:fillRect/>
          </a:stretch>
        </p:blipFill>
        <p:spPr>
          <a:xfrm flipH="1">
            <a:off x="3052122" y="-1618054"/>
            <a:ext cx="21723968" cy="15545074"/>
          </a:xfrm>
          <a:prstGeom prst="rect">
            <a:avLst/>
          </a:prstGeom>
          <a:ln w="12700">
            <a:miter lim="400000"/>
          </a:ln>
        </p:spPr>
      </p:pic>
      <p:sp>
        <p:nvSpPr>
          <p:cNvPr id="127" name="Received a Common Faith (1:1)"/>
          <p:cNvSpPr txBox="1"/>
          <p:nvPr/>
        </p:nvSpPr>
        <p:spPr>
          <a:xfrm>
            <a:off x="4259765" y="6615271"/>
            <a:ext cx="5196406" cy="2840991"/>
          </a:xfrm>
          <a:prstGeom prst="rect">
            <a:avLst/>
          </a:prstGeom>
          <a:ln w="12700">
            <a:miter lim="400000"/>
          </a:ln>
          <a:effectLst>
            <a:outerShdw sx="100000" sy="100000" kx="0" ky="0" algn="b" rotWithShape="0" blurRad="63500" dist="38100" dir="2858769">
              <a:srgbClr val="D6D5D5">
                <a:alpha val="83848"/>
              </a:srgbClr>
            </a:outerShdw>
          </a:effectLst>
          <a:extLst>
            <a:ext uri="{C572A759-6A51-4108-AA02-DFA0A04FC94B}">
              <ma14:wrappingTextBoxFlag xmlns:ma14="http://schemas.microsoft.com/office/mac/drawingml/2011/main" val="1"/>
            </a:ext>
          </a:extLst>
        </p:spPr>
        <p:txBody>
          <a:bodyPr lIns="47625" tIns="47625" rIns="47625" bIns="47625" anchor="ctr">
            <a:spAutoFit/>
          </a:bodyPr>
          <a:lstStyle/>
          <a:p>
            <a:pPr algn="ctr">
              <a:lnSpc>
                <a:spcPct val="130000"/>
              </a:lnSpc>
              <a:spcBef>
                <a:spcPts val="900"/>
              </a:spcBef>
              <a:defRPr sz="6700">
                <a:solidFill>
                  <a:srgbClr val="7A5B24"/>
                </a:solidFill>
              </a:defRPr>
            </a:pPr>
            <a:r>
              <a:t>領受同樣</a:t>
            </a:r>
            <a:br/>
            <a:r>
              <a:t>寶貴的信心</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4" grpId="1" fill="hold">
                                  <p:stCondLst>
                                    <p:cond delay="0"/>
                                  </p:stCondLst>
                                  <p:iterate type="el" backwards="0">
                                    <p:tmAbs val="0"/>
                                  </p:iterate>
                                  <p:childTnLst>
                                    <p:set>
                                      <p:cBhvr>
                                        <p:cTn id="6" fill="hold"/>
                                        <p:tgtEl>
                                          <p:spTgt spid="127">
                                            <p:bg/>
                                          </p:spTgt>
                                        </p:tgtEl>
                                        <p:attrNameLst>
                                          <p:attrName>style.visibility</p:attrName>
                                        </p:attrNameLst>
                                      </p:cBhvr>
                                      <p:to>
                                        <p:strVal val="visible"/>
                                      </p:to>
                                    </p:set>
                                    <p:animEffect filter="box(out)" transition="in">
                                      <p:cBhvr>
                                        <p:cTn id="7" dur="5250"/>
                                        <p:tgtEl>
                                          <p:spTgt spid="127">
                                            <p:bg/>
                                          </p:spTgt>
                                        </p:tgtEl>
                                      </p:cBhvr>
                                    </p:animEffect>
                                  </p:childTnLst>
                                </p:cTn>
                              </p:par>
                              <p:par>
                                <p:cTn id="8" presetClass="entr" nodeType="withEffect" presetSubtype="32" presetID="4" grpId="1" fill="hold">
                                  <p:stCondLst>
                                    <p:cond delay="0"/>
                                  </p:stCondLst>
                                  <p:iterate type="el" backwards="0">
                                    <p:tmAbs val="0"/>
                                  </p:iterate>
                                  <p:childTnLst>
                                    <p:set>
                                      <p:cBhvr>
                                        <p:cTn id="9" fill="hold"/>
                                        <p:tgtEl>
                                          <p:spTgt spid="127">
                                            <p:txEl>
                                              <p:pRg st="0" end="0"/>
                                            </p:txEl>
                                          </p:spTgt>
                                        </p:tgtEl>
                                        <p:attrNameLst>
                                          <p:attrName>style.visibility</p:attrName>
                                        </p:attrNameLst>
                                      </p:cBhvr>
                                      <p:to>
                                        <p:strVal val="visible"/>
                                      </p:to>
                                    </p:set>
                                    <p:animEffect filter="box(out)" transition="in">
                                      <p:cBhvr>
                                        <p:cTn id="10" dur="5250"/>
                                        <p:tgtEl>
                                          <p:spTgt spid="12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2 Grace and peace be multiplied to you in the knowledge of God and of Jesus our Lord; 3 seeing that His divine power has granted to us everything pertaining to life and godliness, through the true knowledge of Him who called us by His own glory and exce"/>
          <p:cNvSpPr txBox="1"/>
          <p:nvPr/>
        </p:nvSpPr>
        <p:spPr>
          <a:xfrm>
            <a:off x="3694211" y="1782365"/>
            <a:ext cx="20072945" cy="369951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lvl1pPr algn="just" defTabSz="1097280">
              <a:lnSpc>
                <a:spcPct val="110000"/>
              </a:lnSpc>
              <a:defRPr spc="47" sz="4700">
                <a:latin typeface="+mn-lt"/>
                <a:ea typeface="+mn-ea"/>
                <a:cs typeface="+mn-cs"/>
                <a:sym typeface="PingFang TC Regular"/>
              </a:defRPr>
            </a:lvl1pPr>
          </a:lstStyle>
          <a:p>
            <a:pPr/>
            <a:r>
              <a:t>「2 願恩惠、平安，因你們認識上帝和我們的主耶穌，多多加給你們！3上帝的神能已把一切關乎生命和虔敬的事賜給我們，因我們認識那用自己榮耀和美德召我們的上帝。 4 因此，他已把又寶貴又極大的應許賜給我們，使我們既脫離世上從情慾來的敗壞，就得分享上帝的本性。」 (彼後 1:2-4)。</a:t>
            </a:r>
          </a:p>
        </p:txBody>
      </p:sp>
      <p:sp>
        <p:nvSpPr>
          <p:cNvPr id="130" name="2. A Powerful Faith (2 Peter 1:2-4)"/>
          <p:cNvSpPr txBox="1"/>
          <p:nvPr/>
        </p:nvSpPr>
        <p:spPr>
          <a:xfrm>
            <a:off x="3694211" y="260191"/>
            <a:ext cx="17743962" cy="1301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r>
              <a:t>2. 信心的強大供應 (</a:t>
            </a:r>
            <a:r>
              <a:t>彼後</a:t>
            </a:r>
            <a:r>
              <a:t> 1:2-4)</a:t>
            </a:r>
          </a:p>
        </p:txBody>
      </p:sp>
      <p:sp>
        <p:nvSpPr>
          <p:cNvPr id="131" name="“Grace and peace” (2) - Transformation comes from knowing God and Jesus.…"/>
          <p:cNvSpPr txBox="1"/>
          <p:nvPr/>
        </p:nvSpPr>
        <p:spPr>
          <a:xfrm>
            <a:off x="3803846" y="6254591"/>
            <a:ext cx="12565781"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199" indent="-444499" defTabSz="2438400">
              <a:lnSpc>
                <a:spcPct val="100000"/>
              </a:lnSpc>
              <a:spcBef>
                <a:spcPts val="2900"/>
              </a:spcBef>
              <a:buClr>
                <a:srgbClr val="000000"/>
              </a:buClr>
              <a:buSzPct val="100000"/>
              <a:buFont typeface="Calibri"/>
              <a:buChar char="•"/>
              <a:defRPr sz="5000">
                <a:ln w="13030" cap="flat">
                  <a:solidFill>
                    <a:srgbClr val="000000"/>
                  </a:solidFill>
                  <a:prstDash val="solid"/>
                  <a:miter lim="400000"/>
                </a:ln>
                <a:latin typeface="+mn-lt"/>
                <a:ea typeface="+mn-ea"/>
                <a:cs typeface="+mn-cs"/>
                <a:sym typeface="PingFang TC Regular"/>
              </a:defRPr>
            </a:pPr>
            <a:r>
              <a:t>結果：「恩惠與平安」（2）</a:t>
            </a:r>
            <a:br/>
            <a:r>
              <a:t>認識神帶來恩惠與平安。</a:t>
            </a:r>
          </a:p>
          <a:p>
            <a:pPr marL="457199" indent="-444499" defTabSz="2438400">
              <a:lnSpc>
                <a:spcPct val="100000"/>
              </a:lnSpc>
              <a:spcBef>
                <a:spcPts val="2900"/>
              </a:spcBef>
              <a:buClr>
                <a:srgbClr val="000000"/>
              </a:buClr>
              <a:buSzPct val="100000"/>
              <a:buFont typeface="Calibri"/>
              <a:buChar char="•"/>
              <a:defRPr sz="5000">
                <a:ln w="13030" cap="flat">
                  <a:solidFill>
                    <a:srgbClr val="000000"/>
                  </a:solidFill>
                  <a:prstDash val="solid"/>
                  <a:miter lim="400000"/>
                </a:ln>
                <a:latin typeface="+mn-lt"/>
                <a:ea typeface="+mn-ea"/>
                <a:cs typeface="+mn-cs"/>
                <a:sym typeface="PingFang TC Regular"/>
              </a:defRPr>
            </a:pPr>
            <a:r>
              <a:t>來源：「上帝的神能」（3）</a:t>
            </a:r>
            <a:br/>
            <a:r>
              <a:t>神的大能賜下生命與敬虔所需的一切。</a:t>
            </a:r>
          </a:p>
          <a:p>
            <a:pPr marL="457199" indent="-444499" defTabSz="2438400">
              <a:lnSpc>
                <a:spcPct val="100000"/>
              </a:lnSpc>
              <a:spcBef>
                <a:spcPts val="2900"/>
              </a:spcBef>
              <a:buClr>
                <a:srgbClr val="000000"/>
              </a:buClr>
              <a:buSzPct val="100000"/>
              <a:buFont typeface="Calibri"/>
              <a:buChar char="•"/>
              <a:defRPr sz="5000">
                <a:ln w="13030" cap="flat">
                  <a:solidFill>
                    <a:srgbClr val="000000"/>
                  </a:solidFill>
                  <a:prstDash val="solid"/>
                  <a:miter lim="400000"/>
                </a:ln>
                <a:latin typeface="+mn-lt"/>
                <a:ea typeface="+mn-ea"/>
                <a:cs typeface="+mn-cs"/>
                <a:sym typeface="PingFang TC Regular"/>
              </a:defRPr>
            </a:pPr>
            <a:r>
              <a:t>寶貴：「又寶貴又極大的應許」（4）</a:t>
            </a:r>
            <a:br/>
            <a:r>
              <a:t>神的應許仍然有效，也仍然適用。</a:t>
            </a:r>
          </a:p>
        </p:txBody>
      </p:sp>
      <p:sp>
        <p:nvSpPr>
          <p:cNvPr id="132" name="Line"/>
          <p:cNvSpPr/>
          <p:nvPr/>
        </p:nvSpPr>
        <p:spPr>
          <a:xfrm>
            <a:off x="4379692" y="5868233"/>
            <a:ext cx="6189264" cy="1"/>
          </a:xfrm>
          <a:prstGeom prst="line">
            <a:avLst/>
          </a:prstGeom>
          <a:ln w="101600" cap="rnd">
            <a:solidFill>
              <a:srgbClr val="32531F"/>
            </a:solidFill>
            <a:custDash>
              <a:ds d="100000" sp="200000"/>
            </a:custDash>
          </a:ln>
        </p:spPr>
        <p:txBody>
          <a:bodyPr lIns="45718" tIns="45718" rIns="45718" bIns="45718"/>
          <a:lstStyle/>
          <a:p>
            <a:pPr defTabSz="2438400">
              <a:lnSpc>
                <a:spcPct val="100000"/>
              </a:lnSpc>
              <a:spcBef>
                <a:spcPts val="1600"/>
              </a:spcBef>
              <a:defRPr sz="5400">
                <a:latin typeface="+mn-lt"/>
                <a:ea typeface="+mn-ea"/>
                <a:cs typeface="+mn-cs"/>
                <a:sym typeface="PingFang TC Regular"/>
              </a:defRPr>
            </a:pP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29"/>
                                        </p:tgtEl>
                                        <p:attrNameLst>
                                          <p:attrName>style.visibility</p:attrName>
                                        </p:attrNameLst>
                                      </p:cBhvr>
                                      <p:to>
                                        <p:strVal val="visible"/>
                                      </p:to>
                                    </p:set>
                                    <p:animEffect filter="fade" transition="in">
                                      <p:cBhvr>
                                        <p:cTn id="7" dur="10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32"/>
                                        </p:tgtEl>
                                        <p:attrNameLst>
                                          <p:attrName>style.visibility</p:attrName>
                                        </p:attrNameLst>
                                      </p:cBhvr>
                                      <p:to>
                                        <p:strVal val="visible"/>
                                      </p:to>
                                    </p:set>
                                    <p:animEffect filter="wipe(left)" transition="in">
                                      <p:cBhvr>
                                        <p:cTn id="12" dur="2000"/>
                                        <p:tgtEl>
                                          <p:spTgt spid="132"/>
                                        </p:tgtEl>
                                      </p:cBhvr>
                                    </p:animEffect>
                                  </p:childTnLst>
                                </p:cTn>
                              </p:par>
                            </p:childTnLst>
                          </p:cTn>
                        </p:par>
                        <p:par>
                          <p:cTn id="13" fill="hold">
                            <p:stCondLst>
                              <p:cond delay="2000"/>
                            </p:stCondLst>
                            <p:childTnLst>
                              <p:par>
                                <p:cTn id="14" presetClass="entr" nodeType="afterEffect" presetSubtype="4" presetID="2" grpId="3" fill="hold">
                                  <p:stCondLst>
                                    <p:cond delay="0"/>
                                  </p:stCondLst>
                                  <p:iterate type="el" backwards="0">
                                    <p:tmAbs val="0"/>
                                  </p:iterate>
                                  <p:childTnLst>
                                    <p:set>
                                      <p:cBhvr>
                                        <p:cTn id="15" fill="hold"/>
                                        <p:tgtEl>
                                          <p:spTgt spid="131">
                                            <p:bg/>
                                          </p:spTgt>
                                        </p:tgtEl>
                                        <p:attrNameLst>
                                          <p:attrName>style.visibility</p:attrName>
                                        </p:attrNameLst>
                                      </p:cBhvr>
                                      <p:to>
                                        <p:strVal val="visible"/>
                                      </p:to>
                                    </p:set>
                                    <p:anim calcmode="lin" valueType="num">
                                      <p:cBhvr>
                                        <p:cTn id="16" dur="1250" fill="hold"/>
                                        <p:tgtEl>
                                          <p:spTgt spid="131">
                                            <p:bg/>
                                          </p:spTgt>
                                        </p:tgtEl>
                                        <p:attrNameLst>
                                          <p:attrName>ppt_x</p:attrName>
                                        </p:attrNameLst>
                                      </p:cBhvr>
                                      <p:tavLst>
                                        <p:tav tm="0">
                                          <p:val>
                                            <p:strVal val="#ppt_x"/>
                                          </p:val>
                                        </p:tav>
                                        <p:tav tm="100000">
                                          <p:val>
                                            <p:strVal val="#ppt_x"/>
                                          </p:val>
                                        </p:tav>
                                      </p:tavLst>
                                    </p:anim>
                                    <p:anim calcmode="lin" valueType="num">
                                      <p:cBhvr>
                                        <p:cTn id="17" dur="1250" fill="hold"/>
                                        <p:tgtEl>
                                          <p:spTgt spid="131">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131">
                                            <p:txEl>
                                              <p:pRg st="0" end="0"/>
                                            </p:txEl>
                                          </p:spTgt>
                                        </p:tgtEl>
                                        <p:attrNameLst>
                                          <p:attrName>style.visibility</p:attrName>
                                        </p:attrNameLst>
                                      </p:cBhvr>
                                      <p:to>
                                        <p:strVal val="visible"/>
                                      </p:to>
                                    </p:set>
                                    <p:anim calcmode="lin" valueType="num">
                                      <p:cBhvr>
                                        <p:cTn id="20" dur="1250" fill="hold"/>
                                        <p:tgtEl>
                                          <p:spTgt spid="131">
                                            <p:txEl>
                                              <p:pRg st="0" end="0"/>
                                            </p:txEl>
                                          </p:spTgt>
                                        </p:tgtEl>
                                        <p:attrNameLst>
                                          <p:attrName>ppt_x</p:attrName>
                                        </p:attrNameLst>
                                      </p:cBhvr>
                                      <p:tavLst>
                                        <p:tav tm="0">
                                          <p:val>
                                            <p:strVal val="#ppt_x"/>
                                          </p:val>
                                        </p:tav>
                                        <p:tav tm="100000">
                                          <p:val>
                                            <p:strVal val="#ppt_x"/>
                                          </p:val>
                                        </p:tav>
                                      </p:tavLst>
                                    </p:anim>
                                    <p:anim calcmode="lin" valueType="num">
                                      <p:cBhvr>
                                        <p:cTn id="21" dur="125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3" fill="hold">
                                  <p:stCondLst>
                                    <p:cond delay="0"/>
                                  </p:stCondLst>
                                  <p:iterate type="el" backwards="0">
                                    <p:tmAbs val="0"/>
                                  </p:iterate>
                                  <p:childTnLst>
                                    <p:set>
                                      <p:cBhvr>
                                        <p:cTn id="25" fill="hold"/>
                                        <p:tgtEl>
                                          <p:spTgt spid="131">
                                            <p:txEl>
                                              <p:pRg st="1" end="1"/>
                                            </p:txEl>
                                          </p:spTgt>
                                        </p:tgtEl>
                                        <p:attrNameLst>
                                          <p:attrName>style.visibility</p:attrName>
                                        </p:attrNameLst>
                                      </p:cBhvr>
                                      <p:to>
                                        <p:strVal val="visible"/>
                                      </p:to>
                                    </p:set>
                                    <p:anim calcmode="lin" valueType="num">
                                      <p:cBhvr>
                                        <p:cTn id="26" dur="1250" fill="hold"/>
                                        <p:tgtEl>
                                          <p:spTgt spid="131">
                                            <p:txEl>
                                              <p:pRg st="1" end="1"/>
                                            </p:txEl>
                                          </p:spTgt>
                                        </p:tgtEl>
                                        <p:attrNameLst>
                                          <p:attrName>ppt_x</p:attrName>
                                        </p:attrNameLst>
                                      </p:cBhvr>
                                      <p:tavLst>
                                        <p:tav tm="0">
                                          <p:val>
                                            <p:strVal val="#ppt_x"/>
                                          </p:val>
                                        </p:tav>
                                        <p:tav tm="100000">
                                          <p:val>
                                            <p:strVal val="#ppt_x"/>
                                          </p:val>
                                        </p:tav>
                                      </p:tavLst>
                                    </p:anim>
                                    <p:anim calcmode="lin" valueType="num">
                                      <p:cBhvr>
                                        <p:cTn id="27" dur="125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3" fill="hold">
                                  <p:stCondLst>
                                    <p:cond delay="0"/>
                                  </p:stCondLst>
                                  <p:iterate type="el" backwards="0">
                                    <p:tmAbs val="0"/>
                                  </p:iterate>
                                  <p:childTnLst>
                                    <p:set>
                                      <p:cBhvr>
                                        <p:cTn id="31" fill="hold"/>
                                        <p:tgtEl>
                                          <p:spTgt spid="131">
                                            <p:txEl>
                                              <p:pRg st="2" end="2"/>
                                            </p:txEl>
                                          </p:spTgt>
                                        </p:tgtEl>
                                        <p:attrNameLst>
                                          <p:attrName>style.visibility</p:attrName>
                                        </p:attrNameLst>
                                      </p:cBhvr>
                                      <p:to>
                                        <p:strVal val="visible"/>
                                      </p:to>
                                    </p:set>
                                    <p:anim calcmode="lin" valueType="num">
                                      <p:cBhvr>
                                        <p:cTn id="32" dur="1250" fill="hold"/>
                                        <p:tgtEl>
                                          <p:spTgt spid="131">
                                            <p:txEl>
                                              <p:pRg st="2" end="2"/>
                                            </p:txEl>
                                          </p:spTgt>
                                        </p:tgtEl>
                                        <p:attrNameLst>
                                          <p:attrName>ppt_x</p:attrName>
                                        </p:attrNameLst>
                                      </p:cBhvr>
                                      <p:tavLst>
                                        <p:tav tm="0">
                                          <p:val>
                                            <p:strVal val="#ppt_x"/>
                                          </p:val>
                                        </p:tav>
                                        <p:tav tm="100000">
                                          <p:val>
                                            <p:strVal val="#ppt_x"/>
                                          </p:val>
                                        </p:tav>
                                      </p:tavLst>
                                    </p:anim>
                                    <p:anim calcmode="lin" valueType="num">
                                      <p:cBhvr>
                                        <p:cTn id="33" dur="125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 grpId="2"/>
      <p:bldP build="p" bldLvl="5" animBg="1" rev="0" advAuto="0" spid="131" grpId="3"/>
      <p:bldP build="whole" bldLvl="1" animBg="1" rev="0" advAuto="0" spid="12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Rectangle"/>
          <p:cNvSpPr/>
          <p:nvPr/>
        </p:nvSpPr>
        <p:spPr>
          <a:xfrm>
            <a:off x="3367937" y="5040767"/>
            <a:ext cx="12203532" cy="7477395"/>
          </a:xfrm>
          <a:prstGeom prst="rect">
            <a:avLst/>
          </a:prstGeom>
          <a:solidFill>
            <a:srgbClr val="C4CEC4"/>
          </a:solidFill>
          <a:ln w="25400">
            <a:solidFill>
              <a:srgbClr val="A7A7A7"/>
            </a:solidFill>
          </a:ln>
          <a:effectLst>
            <a:outerShdw sx="100000" sy="100000" kx="0" ky="0" algn="b" rotWithShape="0" blurRad="50800" dist="279629" dir="3080947">
              <a:srgbClr val="5E5E5E">
                <a:alpha val="46327"/>
              </a:srgbClr>
            </a:outerShdw>
          </a:effectLst>
        </p:spPr>
        <p:txBody>
          <a:bodyPr lIns="47625" tIns="47625" rIns="47625" bIns="47625" anchor="ctr"/>
          <a:lstStyle/>
          <a:p>
            <a:pPr defTabSz="2438400">
              <a:lnSpc>
                <a:spcPct val="100000"/>
              </a:lnSpc>
              <a:spcBef>
                <a:spcPts val="1600"/>
              </a:spcBef>
              <a:defRPr sz="5400">
                <a:latin typeface="+mn-lt"/>
                <a:ea typeface="+mn-ea"/>
                <a:cs typeface="+mn-cs"/>
                <a:sym typeface="PingFang TC Regular"/>
              </a:defRPr>
            </a:pPr>
          </a:p>
        </p:txBody>
      </p:sp>
      <p:sp>
        <p:nvSpPr>
          <p:cNvPr id="137" name="His fantastic promises are connected through faith.…"/>
          <p:cNvSpPr txBox="1"/>
          <p:nvPr/>
        </p:nvSpPr>
        <p:spPr>
          <a:xfrm>
            <a:off x="3631924" y="5208883"/>
            <a:ext cx="11896402"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2438400">
              <a:lnSpc>
                <a:spcPct val="100000"/>
              </a:lnSpc>
              <a:spcBef>
                <a:spcPts val="1600"/>
              </a:spcBef>
              <a:defRPr sz="5400">
                <a:ln w="13030" cap="flat">
                  <a:solidFill>
                    <a:srgbClr val="000000"/>
                  </a:solidFill>
                  <a:prstDash val="solid"/>
                  <a:miter lim="400000"/>
                </a:ln>
                <a:latin typeface="PingFang TC Light"/>
                <a:ea typeface="PingFang TC Light"/>
                <a:cs typeface="PingFang TC Light"/>
                <a:sym typeface="PingFang TC Light"/>
              </a:defRPr>
            </a:pPr>
            <a:r>
              <a:t>我們藉著信心與祂寶貴的應許相連。</a:t>
            </a:r>
          </a:p>
          <a:p>
            <a:pPr marL="433704" indent="-420369" defTabSz="2438400">
              <a:lnSpc>
                <a:spcPct val="100000"/>
              </a:lnSpc>
              <a:spcBef>
                <a:spcPts val="1600"/>
              </a:spcBef>
              <a:buClr>
                <a:srgbClr val="000000"/>
              </a:buClr>
              <a:buSzPct val="100000"/>
              <a:buFont typeface="Helvetica Neue"/>
              <a:buChar char="‧"/>
              <a:defRPr sz="5400">
                <a:ln w="13030" cap="flat">
                  <a:solidFill>
                    <a:srgbClr val="000000"/>
                  </a:solidFill>
                  <a:prstDash val="solid"/>
                  <a:miter lim="400000"/>
                </a:ln>
                <a:latin typeface="PingFang TC Light"/>
                <a:ea typeface="PingFang TC Light"/>
                <a:cs typeface="PingFang TC Light"/>
                <a:sym typeface="PingFang TC Light"/>
              </a:defRPr>
            </a:pPr>
            <a:r>
              <a:t>信心與生命相關</a:t>
            </a:r>
          </a:p>
          <a:p>
            <a:pPr marL="433704" indent="-420369" defTabSz="2438400">
              <a:lnSpc>
                <a:spcPct val="100000"/>
              </a:lnSpc>
              <a:spcBef>
                <a:spcPts val="1600"/>
              </a:spcBef>
              <a:buClr>
                <a:srgbClr val="000000"/>
              </a:buClr>
              <a:buSzPct val="100000"/>
              <a:buFont typeface="Helvetica Neue"/>
              <a:buChar char="‧"/>
              <a:defRPr sz="5400">
                <a:ln w="13030" cap="flat">
                  <a:solidFill>
                    <a:srgbClr val="000000"/>
                  </a:solidFill>
                  <a:prstDash val="solid"/>
                  <a:miter lim="400000"/>
                </a:ln>
                <a:latin typeface="PingFang TC Light"/>
                <a:ea typeface="PingFang TC Light"/>
                <a:cs typeface="PingFang TC Light"/>
                <a:sym typeface="PingFang TC Light"/>
              </a:defRPr>
            </a:pPr>
            <a:r>
              <a:t>「上帝的神能」已賜給我們；祂的神能與敬虔生命密切相關（5–8）。</a:t>
            </a:r>
          </a:p>
          <a:p>
            <a:pPr marL="433704" indent="-420369" defTabSz="2438400">
              <a:lnSpc>
                <a:spcPct val="100000"/>
              </a:lnSpc>
              <a:spcBef>
                <a:spcPts val="1600"/>
              </a:spcBef>
              <a:buClr>
                <a:srgbClr val="000000"/>
              </a:buClr>
              <a:buSzPct val="100000"/>
              <a:buFont typeface="Helvetica Neue"/>
              <a:buChar char="‧"/>
              <a:defRPr sz="5400">
                <a:ln w="13030" cap="flat">
                  <a:solidFill>
                    <a:srgbClr val="000000"/>
                  </a:solidFill>
                  <a:prstDash val="solid"/>
                  <a:miter lim="400000"/>
                </a:ln>
                <a:latin typeface="PingFang TC Light"/>
                <a:ea typeface="PingFang TC Light"/>
                <a:cs typeface="PingFang TC Light"/>
                <a:sym typeface="PingFang TC Light"/>
              </a:defRPr>
            </a:pPr>
            <a:r>
              <a:t>「我們」：無論我們的背景如何，這都帶來極大的盼望。</a:t>
            </a:r>
          </a:p>
        </p:txBody>
      </p:sp>
      <p:sp>
        <p:nvSpPr>
          <p:cNvPr id="138" name="“Seeing that His divine power has granted to us everything pertaining to life and godliness, through the true knowledge of Him who called us by His own glory and excellence” (2 Pet 1:3)."/>
          <p:cNvSpPr txBox="1"/>
          <p:nvPr/>
        </p:nvSpPr>
        <p:spPr>
          <a:xfrm>
            <a:off x="3355237" y="1643404"/>
            <a:ext cx="11896402" cy="3068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10000"/>
              </a:lnSpc>
              <a:spcBef>
                <a:spcPts val="0"/>
              </a:spcBef>
              <a:defRPr sz="5200">
                <a:latin typeface="+mn-lt"/>
                <a:ea typeface="+mn-ea"/>
                <a:cs typeface="+mn-cs"/>
                <a:sym typeface="PingFang TC Regular"/>
              </a:defRPr>
            </a:lvl1pPr>
          </a:lstStyle>
          <a:p>
            <a:pPr/>
            <a:r>
              <a:t>「 上帝的神能已把一切關乎生命和虔敬的事賜給我們，因我們認識那用自己榮耀和美德召我們的上帝。」 (彼後 1:3)</a:t>
            </a:r>
          </a:p>
        </p:txBody>
      </p:sp>
      <p:sp>
        <p:nvSpPr>
          <p:cNvPr id="139" name="2. A Powerful Faith (2 Peter 1:2-4)"/>
          <p:cNvSpPr txBox="1"/>
          <p:nvPr/>
        </p:nvSpPr>
        <p:spPr>
          <a:xfrm>
            <a:off x="3631924" y="25310"/>
            <a:ext cx="17743961" cy="1301751"/>
          </a:xfrm>
          <a:prstGeom prst="rect">
            <a:avLst/>
          </a:prstGeom>
          <a:ln w="12700">
            <a:miter lim="400000"/>
          </a:ln>
          <a:extLst>
            <a:ext uri="{C572A759-6A51-4108-AA02-DFA0A04FC94B}">
              <ma14:wrappingTextBoxFlag xmlns:ma14="http://schemas.microsoft.com/office/mac/drawingml/2011/main" val="1"/>
            </a:ext>
          </a:extLst>
        </p:spPr>
        <p:txBody>
          <a:bodyPr lIns="47625" tIns="47625" rIns="47625" bIns="47625" anchor="ctr">
            <a:spAutoFit/>
          </a:bodyPr>
          <a:lstStyle/>
          <a:p>
            <a:pPr/>
            <a:r>
              <a:t>賜予的力量（彼後 1:3）</a:t>
            </a:r>
          </a:p>
        </p:txBody>
      </p:sp>
    </p:spTree>
  </p:cSld>
  <p:clrMapOvr>
    <a:masterClrMapping/>
  </p:clrMapOvr>
  <mc:AlternateContent xmlns:mc="http://schemas.openxmlformats.org/markup-compatibility/2006">
    <mc:Choice xmlns:p14="http://schemas.microsoft.com/office/powerpoint/2010/main" Requires="p14">
      <p:transition spd="slow" advClick="1" p14:dur="275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38"/>
                                        </p:tgtEl>
                                        <p:attrNameLst>
                                          <p:attrName>style.visibility</p:attrName>
                                        </p:attrNameLst>
                                      </p:cBhvr>
                                      <p:to>
                                        <p:strVal val="visible"/>
                                      </p:to>
                                    </p:set>
                                    <p:anim calcmode="lin" valueType="num">
                                      <p:cBhvr>
                                        <p:cTn id="7" dur="1000" fill="hold"/>
                                        <p:tgtEl>
                                          <p:spTgt spid="138"/>
                                        </p:tgtEl>
                                        <p:attrNameLst>
                                          <p:attrName>ppt_x</p:attrName>
                                        </p:attrNameLst>
                                      </p:cBhvr>
                                      <p:tavLst>
                                        <p:tav tm="0">
                                          <p:val>
                                            <p:strVal val="0-#ppt_w/2"/>
                                          </p:val>
                                        </p:tav>
                                        <p:tav tm="100000">
                                          <p:val>
                                            <p:strVal val="#ppt_x"/>
                                          </p:val>
                                        </p:tav>
                                      </p:tavLst>
                                    </p:anim>
                                    <p:anim calcmode="lin" valueType="num">
                                      <p:cBhvr>
                                        <p:cTn id="8" dur="1000" fill="hold"/>
                                        <p:tgtEl>
                                          <p:spTgt spid="1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ID="9" grpId="2" fill="hold">
                                  <p:stCondLst>
                                    <p:cond delay="0"/>
                                  </p:stCondLst>
                                  <p:iterate type="el" backwards="0">
                                    <p:tmAbs val="0"/>
                                  </p:iterate>
                                  <p:childTnLst>
                                    <p:set>
                                      <p:cBhvr>
                                        <p:cTn id="11" fill="hold"/>
                                        <p:tgtEl>
                                          <p:spTgt spid="136"/>
                                        </p:tgtEl>
                                        <p:attrNameLst>
                                          <p:attrName>style.visibility</p:attrName>
                                        </p:attrNameLst>
                                      </p:cBhvr>
                                      <p:to>
                                        <p:strVal val="visible"/>
                                      </p:to>
                                    </p:set>
                                    <p:animEffect filter="dissolve" transition="in">
                                      <p:cBhvr>
                                        <p:cTn id="12" dur="1500"/>
                                        <p:tgtEl>
                                          <p:spTgt spid="136"/>
                                        </p:tgtEl>
                                      </p:cBhvr>
                                    </p:animEffect>
                                  </p:childTnLst>
                                </p:cTn>
                              </p:par>
                            </p:childTnLst>
                          </p:cTn>
                        </p:par>
                        <p:par>
                          <p:cTn id="13" fill="hold">
                            <p:stCondLst>
                              <p:cond delay="2500"/>
                            </p:stCondLst>
                            <p:childTnLst>
                              <p:par>
                                <p:cTn id="14" presetClass="entr" nodeType="afterEffect" presetSubtype="4" presetID="2" grpId="3" fill="hold">
                                  <p:stCondLst>
                                    <p:cond delay="0"/>
                                  </p:stCondLst>
                                  <p:iterate type="el" backwards="0">
                                    <p:tmAbs val="0"/>
                                  </p:iterate>
                                  <p:childTnLst>
                                    <p:set>
                                      <p:cBhvr>
                                        <p:cTn id="15" fill="hold"/>
                                        <p:tgtEl>
                                          <p:spTgt spid="137">
                                            <p:bg/>
                                          </p:spTgt>
                                        </p:tgtEl>
                                        <p:attrNameLst>
                                          <p:attrName>style.visibility</p:attrName>
                                        </p:attrNameLst>
                                      </p:cBhvr>
                                      <p:to>
                                        <p:strVal val="visible"/>
                                      </p:to>
                                    </p:set>
                                    <p:anim calcmode="lin" valueType="num">
                                      <p:cBhvr>
                                        <p:cTn id="16" dur="1000" fill="hold"/>
                                        <p:tgtEl>
                                          <p:spTgt spid="137">
                                            <p:bg/>
                                          </p:spTgt>
                                        </p:tgtEl>
                                        <p:attrNameLst>
                                          <p:attrName>ppt_x</p:attrName>
                                        </p:attrNameLst>
                                      </p:cBhvr>
                                      <p:tavLst>
                                        <p:tav tm="0">
                                          <p:val>
                                            <p:strVal val="#ppt_x"/>
                                          </p:val>
                                        </p:tav>
                                        <p:tav tm="100000">
                                          <p:val>
                                            <p:strVal val="#ppt_x"/>
                                          </p:val>
                                        </p:tav>
                                      </p:tavLst>
                                    </p:anim>
                                    <p:anim calcmode="lin" valueType="num">
                                      <p:cBhvr>
                                        <p:cTn id="17" dur="1000" fill="hold"/>
                                        <p:tgtEl>
                                          <p:spTgt spid="137">
                                            <p:bg/>
                                          </p:spTgt>
                                        </p:tgtEl>
                                        <p:attrNameLst>
                                          <p:attrName>ppt_y</p:attrName>
                                        </p:attrNameLst>
                                      </p:cBhvr>
                                      <p:tavLst>
                                        <p:tav tm="0">
                                          <p:val>
                                            <p:strVal val="1+#ppt_h/2"/>
                                          </p:val>
                                        </p:tav>
                                        <p:tav tm="100000">
                                          <p:val>
                                            <p:strVal val="#ppt_y"/>
                                          </p:val>
                                        </p:tav>
                                      </p:tavLst>
                                    </p:anim>
                                  </p:childTnLst>
                                </p:cTn>
                              </p:par>
                              <p:par>
                                <p:cTn id="18" presetClass="entr" nodeType="withEffect" presetSubtype="4" presetID="2" grpId="3" fill="hold">
                                  <p:stCondLst>
                                    <p:cond delay="0"/>
                                  </p:stCondLst>
                                  <p:iterate type="el" backwards="0">
                                    <p:tmAbs val="0"/>
                                  </p:iterate>
                                  <p:childTnLst>
                                    <p:set>
                                      <p:cBhvr>
                                        <p:cTn id="19" fill="hold"/>
                                        <p:tgtEl>
                                          <p:spTgt spid="137">
                                            <p:txEl>
                                              <p:pRg st="0" end="0"/>
                                            </p:txEl>
                                          </p:spTgt>
                                        </p:tgtEl>
                                        <p:attrNameLst>
                                          <p:attrName>style.visibility</p:attrName>
                                        </p:attrNameLst>
                                      </p:cBhvr>
                                      <p:to>
                                        <p:strVal val="visible"/>
                                      </p:to>
                                    </p:set>
                                    <p:anim calcmode="lin" valueType="num">
                                      <p:cBhvr>
                                        <p:cTn id="20" dur="1000" fill="hold"/>
                                        <p:tgtEl>
                                          <p:spTgt spid="13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4" presetID="2" grpId="3" fill="hold">
                                  <p:stCondLst>
                                    <p:cond delay="0"/>
                                  </p:stCondLst>
                                  <p:iterate type="el" backwards="0">
                                    <p:tmAbs val="0"/>
                                  </p:iterate>
                                  <p:childTnLst>
                                    <p:set>
                                      <p:cBhvr>
                                        <p:cTn id="25" fill="hold"/>
                                        <p:tgtEl>
                                          <p:spTgt spid="137">
                                            <p:txEl>
                                              <p:pRg st="1" end="1"/>
                                            </p:txEl>
                                          </p:spTgt>
                                        </p:tgtEl>
                                        <p:attrNameLst>
                                          <p:attrName>style.visibility</p:attrName>
                                        </p:attrNameLst>
                                      </p:cBhvr>
                                      <p:to>
                                        <p:strVal val="visible"/>
                                      </p:to>
                                    </p:set>
                                    <p:anim calcmode="lin" valueType="num">
                                      <p:cBhvr>
                                        <p:cTn id="26" dur="1000" fill="hold"/>
                                        <p:tgtEl>
                                          <p:spTgt spid="137">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3" fill="hold">
                                  <p:stCondLst>
                                    <p:cond delay="0"/>
                                  </p:stCondLst>
                                  <p:iterate type="el" backwards="0">
                                    <p:tmAbs val="0"/>
                                  </p:iterate>
                                  <p:childTnLst>
                                    <p:set>
                                      <p:cBhvr>
                                        <p:cTn id="31" fill="hold"/>
                                        <p:tgtEl>
                                          <p:spTgt spid="137">
                                            <p:txEl>
                                              <p:pRg st="2" end="2"/>
                                            </p:txEl>
                                          </p:spTgt>
                                        </p:tgtEl>
                                        <p:attrNameLst>
                                          <p:attrName>style.visibility</p:attrName>
                                        </p:attrNameLst>
                                      </p:cBhvr>
                                      <p:to>
                                        <p:strVal val="visible"/>
                                      </p:to>
                                    </p:set>
                                    <p:anim calcmode="lin" valueType="num">
                                      <p:cBhvr>
                                        <p:cTn id="32" dur="1000" fill="hold"/>
                                        <p:tgtEl>
                                          <p:spTgt spid="13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4" presetID="2" grpId="3" fill="hold">
                                  <p:stCondLst>
                                    <p:cond delay="0"/>
                                  </p:stCondLst>
                                  <p:iterate type="el" backwards="0">
                                    <p:tmAbs val="0"/>
                                  </p:iterate>
                                  <p:childTnLst>
                                    <p:set>
                                      <p:cBhvr>
                                        <p:cTn id="37" fill="hold"/>
                                        <p:tgtEl>
                                          <p:spTgt spid="137">
                                            <p:txEl>
                                              <p:pRg st="3" end="3"/>
                                            </p:txEl>
                                          </p:spTgt>
                                        </p:tgtEl>
                                        <p:attrNameLst>
                                          <p:attrName>style.visibility</p:attrName>
                                        </p:attrNameLst>
                                      </p:cBhvr>
                                      <p:to>
                                        <p:strVal val="visible"/>
                                      </p:to>
                                    </p:set>
                                    <p:anim calcmode="lin" valueType="num">
                                      <p:cBhvr>
                                        <p:cTn id="38" dur="1000" fill="hold"/>
                                        <p:tgtEl>
                                          <p:spTgt spid="137">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3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1"/>
      <p:bldP build="whole" bldLvl="1" animBg="1" rev="0" advAuto="0" spid="136" grpId="2"/>
      <p:bldP build="p" bldLvl="5" animBg="1" rev="0" advAuto="0" spid="137" grpId="3"/>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AEB4A6"/>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ingFang TC Regular"/>
        <a:ea typeface="PingFang TC Regular"/>
        <a:cs typeface="PingFang TC Regular"/>
      </a:majorFont>
      <a:minorFont>
        <a:latin typeface="PingFang TC Regular"/>
        <a:ea typeface="PingFang TC Regular"/>
        <a:cs typeface="PingFang TC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7625" tIns="47625" rIns="47625" bIns="47625" numCol="1" spcCol="38100" rtlCol="0" anchor="ctr" upright="0">
        <a:spAutoFit/>
      </a:bodyPr>
      <a:lstStyle>
        <a:defPPr marL="0" marR="0" indent="0" algn="l" defTabSz="2438400" rtl="0" fontAlgn="auto" latinLnBrk="0" hangingPunct="0">
          <a:lnSpc>
            <a:spcPct val="100000"/>
          </a:lnSpc>
          <a:spcBef>
            <a:spcPts val="1600"/>
          </a:spcBef>
          <a:spcAft>
            <a:spcPts val="0"/>
          </a:spcAft>
          <a:buClrTx/>
          <a:buSzTx/>
          <a:buFontTx/>
          <a:buNone/>
          <a:tabLst/>
          <a:defRPr b="0" baseline="0" cap="none" i="0" spc="0" strike="noStrike" sz="5400" u="none" kumimoji="0" normalizeH="0">
            <a:ln>
              <a:noFill/>
            </a:ln>
            <a:solidFill>
              <a:srgbClr val="000000"/>
            </a:solidFill>
            <a:effectLst/>
            <a:uFillTx/>
            <a:latin typeface="+mn-lt"/>
            <a:ea typeface="+mn-ea"/>
            <a:cs typeface="+mn-cs"/>
            <a:sym typeface="PingFang TC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7625" tIns="47625" rIns="47625" bIns="47625" numCol="1" spcCol="38100" rtlCol="0" anchor="ctr" upright="0">
        <a:spAutoFit/>
      </a:bodyPr>
      <a:lstStyle>
        <a:def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PingFang TC Regular"/>
        <a:ea typeface="PingFang TC Regular"/>
        <a:cs typeface="PingFang TC Regular"/>
      </a:majorFont>
      <a:minorFont>
        <a:latin typeface="PingFang TC Regular"/>
        <a:ea typeface="PingFang TC Regular"/>
        <a:cs typeface="PingFang TC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7625" tIns="47625" rIns="47625" bIns="47625" numCol="1" spcCol="38100" rtlCol="0" anchor="ctr" upright="0">
        <a:spAutoFit/>
      </a:bodyPr>
      <a:lstStyle>
        <a:defPPr marL="0" marR="0" indent="0" algn="l" defTabSz="2438400" rtl="0" fontAlgn="auto" latinLnBrk="0" hangingPunct="0">
          <a:lnSpc>
            <a:spcPct val="100000"/>
          </a:lnSpc>
          <a:spcBef>
            <a:spcPts val="1600"/>
          </a:spcBef>
          <a:spcAft>
            <a:spcPts val="0"/>
          </a:spcAft>
          <a:buClrTx/>
          <a:buSzTx/>
          <a:buFontTx/>
          <a:buNone/>
          <a:tabLst/>
          <a:defRPr b="0" baseline="0" cap="none" i="0" spc="0" strike="noStrike" sz="5400" u="none" kumimoji="0" normalizeH="0">
            <a:ln>
              <a:noFill/>
            </a:ln>
            <a:solidFill>
              <a:srgbClr val="000000"/>
            </a:solidFill>
            <a:effectLst/>
            <a:uFillTx/>
            <a:latin typeface="+mn-lt"/>
            <a:ea typeface="+mn-ea"/>
            <a:cs typeface="+mn-cs"/>
            <a:sym typeface="PingFang TC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7625" tIns="47625" rIns="47625" bIns="47625" numCol="1" spcCol="38100" rtlCol="0" anchor="ctr" upright="0">
        <a:spAutoFit/>
      </a:bodyPr>
      <a:lstStyle>
        <a:defPPr marL="0" marR="0" indent="0" algn="l" defTabSz="457200" rtl="0" fontAlgn="auto" latinLnBrk="0" hangingPunct="0">
          <a:lnSpc>
            <a:spcPct val="200000"/>
          </a:lnSpc>
          <a:spcBef>
            <a:spcPts val="700"/>
          </a:spcBef>
          <a:spcAft>
            <a:spcPts val="0"/>
          </a:spcAft>
          <a:buClrTx/>
          <a:buSzTx/>
          <a:buFontTx/>
          <a:buNone/>
          <a:tabLst/>
          <a:defRPr b="0" baseline="0" cap="none" i="0" spc="0" strike="noStrike" sz="6800" u="none" kumimoji="0" normalizeH="0">
            <a:ln>
              <a:noFill/>
            </a:ln>
            <a:solidFill>
              <a:srgbClr val="000000"/>
            </a:solidFill>
            <a:effectLst/>
            <a:uFillTx/>
            <a:latin typeface="PingFang TC Semibold"/>
            <a:ea typeface="PingFang TC Semibold"/>
            <a:cs typeface="PingFang TC Semibold"/>
            <a:sym typeface="PingFang TC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