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9" r:id="rId1"/>
  </p:sldMasterIdLst>
  <p:notesMasterIdLst>
    <p:notesMasterId r:id="rId22"/>
  </p:notesMasterIdLst>
  <p:sldIdLst>
    <p:sldId id="11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7426F67-6C8C-48F2-892E-2FA7F0D64391}">
          <p14:sldIdLst>
            <p14:sldId id="116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  <p14:sldId id="269"/>
            <p14:sldId id="270"/>
            <p14:sldId id="271"/>
            <p14:sldId id="272"/>
            <p14:sldId id="273"/>
            <p14:sldId id="274"/>
            <p14:sldId id="27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03214"/>
    <a:srgbClr val="481F67"/>
    <a:srgbClr val="A40000"/>
    <a:srgbClr val="00467A"/>
    <a:srgbClr val="753E33"/>
    <a:srgbClr val="223E42"/>
    <a:srgbClr val="745953"/>
    <a:srgbClr val="D8D9D1"/>
    <a:srgbClr val="3E737A"/>
    <a:srgbClr val="E6E6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517" autoAdjust="0"/>
    <p:restoredTop sz="87605" autoAdjust="0"/>
  </p:normalViewPr>
  <p:slideViewPr>
    <p:cSldViewPr snapToGrid="0">
      <p:cViewPr varScale="1">
        <p:scale>
          <a:sx n="65" d="100"/>
          <a:sy n="65" d="100"/>
        </p:scale>
        <p:origin x="427" y="4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F62883-BF61-4236-BFF8-2FE3F6A5B1FB}" type="datetimeFigureOut">
              <a:rPr lang="en-US" smtClean="0"/>
              <a:t>5/10/2026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E5747F-E678-4574-8ED2-C9BA88CC85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6026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" name="Google Shape;60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3dfe37e8586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3dfe37e8586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3dfe37e8586_0_1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g3dfe37e8586_0_1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3dfe37e8586_0_1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3dfe37e8586_0_1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g3dfe37e8586_0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Google Shape;84;g3dfe37e8586_0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g3dfe37e8586_0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Google Shape;90;g3dfe37e8586_0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g3dfe37e8586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Google Shape;96;g3dfe37e8586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3dfe37e8586_0_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3dfe37e8586_0_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3dfe37e8586_0_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3dfe37e8586_0_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g3dfe37e8586_0_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" name="Google Shape;114;g3dfe37e8586_0_9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3dfe37e8586_0_4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3dfe37e8586_0_4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g3dfe37e8586_0_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Google Shape;126;g3dfe37e8586_0_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g3dfe37e8586_0_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g3dfe37e8586_0_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3dfe37e8586_0_9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Google Shape;138;g3dfe37e8586_0_9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g3dfe37e8586_0_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4" name="Google Shape;144;g3dfe37e8586_0_5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g3dfe37e8586_0_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0" name="Google Shape;150;g3dfe37e8586_0_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g3dfe37e8586_0_10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6" name="Google Shape;156;g3dfe37e8586_0_10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g3dfe37e8586_0_10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2" name="Google Shape;162;g3dfe37e8586_0_10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g3dfe37e8586_0_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" name="Google Shape;168;g3dfe37e8586_0_7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g3dfe37e8586_0_8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4" name="Google Shape;174;g3dfe37e8586_0_8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3658685" y="1008934"/>
            <a:ext cx="1442167" cy="1499933"/>
          </a:xfrm>
          <a:custGeom>
            <a:avLst/>
            <a:gdLst/>
            <a:ahLst/>
            <a:cxnLst/>
            <a:rect l="l" t="t" r="r" b="b"/>
            <a:pathLst>
              <a:path w="43265" h="44998" extrusionOk="0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w="28575" cap="flat" cmpd="sng">
            <a:solidFill>
              <a:schemeClr val="lt2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11" name="Google Shape;11;p2"/>
          <p:cNvSpPr/>
          <p:nvPr/>
        </p:nvSpPr>
        <p:spPr>
          <a:xfrm rot="10800000">
            <a:off x="7091134" y="4355634"/>
            <a:ext cx="1442167" cy="1499933"/>
          </a:xfrm>
          <a:custGeom>
            <a:avLst/>
            <a:gdLst/>
            <a:ahLst/>
            <a:cxnLst/>
            <a:rect l="l" t="t" r="r" b="b"/>
            <a:pathLst>
              <a:path w="43265" h="44998" extrusionOk="0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w="28575" cap="flat" cmpd="sng">
            <a:solidFill>
              <a:schemeClr val="lt2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4059600" y="1925673"/>
            <a:ext cx="4072800" cy="2049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1"/>
          </p:nvPr>
        </p:nvSpPr>
        <p:spPr>
          <a:xfrm>
            <a:off x="4059600" y="4155440"/>
            <a:ext cx="4072800" cy="9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800">
                <a:latin typeface="Economica"/>
                <a:ea typeface="Economica"/>
                <a:cs typeface="Economica"/>
                <a:sym typeface="Economic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800">
                <a:latin typeface="Economica"/>
                <a:ea typeface="Economica"/>
                <a:cs typeface="Economica"/>
                <a:sym typeface="Economic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800">
                <a:latin typeface="Economica"/>
                <a:ea typeface="Economica"/>
                <a:cs typeface="Economica"/>
                <a:sym typeface="Economic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800">
                <a:latin typeface="Economica"/>
                <a:ea typeface="Economica"/>
                <a:cs typeface="Economica"/>
                <a:sym typeface="Economic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800">
                <a:latin typeface="Economica"/>
                <a:ea typeface="Economica"/>
                <a:cs typeface="Economica"/>
                <a:sym typeface="Economic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800">
                <a:latin typeface="Economica"/>
                <a:ea typeface="Economica"/>
                <a:cs typeface="Economica"/>
                <a:sym typeface="Economic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800">
                <a:latin typeface="Economica"/>
                <a:ea typeface="Economica"/>
                <a:cs typeface="Economica"/>
                <a:sym typeface="Economic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800">
                <a:latin typeface="Economica"/>
                <a:ea typeface="Economica"/>
                <a:cs typeface="Economica"/>
                <a:sym typeface="Economic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800">
                <a:latin typeface="Economica"/>
                <a:ea typeface="Economica"/>
                <a:cs typeface="Economica"/>
                <a:sym typeface="Economica"/>
              </a:defRPr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7188766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/>
          <p:nvPr/>
        </p:nvSpPr>
        <p:spPr>
          <a:xfrm flipH="1">
            <a:off x="10127918" y="613634"/>
            <a:ext cx="1442167" cy="1499933"/>
          </a:xfrm>
          <a:custGeom>
            <a:avLst/>
            <a:gdLst/>
            <a:ahLst/>
            <a:cxnLst/>
            <a:rect l="l" t="t" r="r" b="b"/>
            <a:pathLst>
              <a:path w="43265" h="44998" extrusionOk="0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w="28575" cap="flat" cmpd="sng">
            <a:solidFill>
              <a:schemeClr val="lt2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17" name="Google Shape;17;p3"/>
          <p:cNvSpPr/>
          <p:nvPr/>
        </p:nvSpPr>
        <p:spPr>
          <a:xfrm rot="10800000" flipH="1">
            <a:off x="621901" y="4744434"/>
            <a:ext cx="1442167" cy="1499933"/>
          </a:xfrm>
          <a:custGeom>
            <a:avLst/>
            <a:gdLst/>
            <a:ahLst/>
            <a:cxnLst/>
            <a:rect l="l" t="t" r="r" b="b"/>
            <a:pathLst>
              <a:path w="43265" h="44998" extrusionOk="0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w="28575" cap="flat" cmpd="sng">
            <a:solidFill>
              <a:schemeClr val="lt2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18" name="Google Shape;18;p3"/>
          <p:cNvSpPr txBox="1">
            <a:spLocks noGrp="1"/>
          </p:cNvSpPr>
          <p:nvPr>
            <p:ph type="title"/>
          </p:nvPr>
        </p:nvSpPr>
        <p:spPr>
          <a:xfrm>
            <a:off x="1031600" y="2408600"/>
            <a:ext cx="10128800" cy="204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755724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4"/>
          <p:cNvSpPr/>
          <p:nvPr/>
        </p:nvSpPr>
        <p:spPr>
          <a:xfrm>
            <a:off x="0" y="6727600"/>
            <a:ext cx="12192000" cy="1304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15600" y="421233"/>
            <a:ext cx="11360800" cy="1108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15600" y="1633633"/>
            <a:ext cx="11360800" cy="447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57189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570297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5"/>
          <p:cNvSpPr txBox="1">
            <a:spLocks noGrp="1"/>
          </p:cNvSpPr>
          <p:nvPr>
            <p:ph type="title"/>
          </p:nvPr>
        </p:nvSpPr>
        <p:spPr>
          <a:xfrm>
            <a:off x="415600" y="421233"/>
            <a:ext cx="11360800" cy="1108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body" idx="1"/>
          </p:nvPr>
        </p:nvSpPr>
        <p:spPr>
          <a:xfrm>
            <a:off x="415600" y="1633633"/>
            <a:ext cx="5333200" cy="447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marL="1219170" lvl="1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28" name="Google Shape;28;p5"/>
          <p:cNvSpPr txBox="1">
            <a:spLocks noGrp="1"/>
          </p:cNvSpPr>
          <p:nvPr>
            <p:ph type="body" idx="2"/>
          </p:nvPr>
        </p:nvSpPr>
        <p:spPr>
          <a:xfrm>
            <a:off x="6443200" y="1633633"/>
            <a:ext cx="5333200" cy="447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marL="1219170" lvl="1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039421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6"/>
          <p:cNvSpPr txBox="1">
            <a:spLocks noGrp="1"/>
          </p:cNvSpPr>
          <p:nvPr>
            <p:ph type="title"/>
          </p:nvPr>
        </p:nvSpPr>
        <p:spPr>
          <a:xfrm>
            <a:off x="415600" y="421233"/>
            <a:ext cx="11360800" cy="1108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6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94288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7"/>
          <p:cNvSpPr txBox="1">
            <a:spLocks noGrp="1"/>
          </p:cNvSpPr>
          <p:nvPr>
            <p:ph type="title"/>
          </p:nvPr>
        </p:nvSpPr>
        <p:spPr>
          <a:xfrm>
            <a:off x="415600" y="740800"/>
            <a:ext cx="3744000" cy="100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endParaRPr/>
          </a:p>
        </p:txBody>
      </p:sp>
      <p:sp>
        <p:nvSpPr>
          <p:cNvPr id="35" name="Google Shape;35;p7"/>
          <p:cNvSpPr txBox="1">
            <a:spLocks noGrp="1"/>
          </p:cNvSpPr>
          <p:nvPr>
            <p:ph type="body" idx="1"/>
          </p:nvPr>
        </p:nvSpPr>
        <p:spPr>
          <a:xfrm>
            <a:off x="415600" y="1865867"/>
            <a:ext cx="3744000" cy="371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1pPr>
            <a:lvl2pPr marL="1219170" lvl="1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36" name="Google Shape;36;p7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659313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8"/>
          <p:cNvSpPr/>
          <p:nvPr/>
        </p:nvSpPr>
        <p:spPr>
          <a:xfrm>
            <a:off x="0" y="6727600"/>
            <a:ext cx="12192000" cy="1304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9" name="Google Shape;39;p8"/>
          <p:cNvSpPr txBox="1">
            <a:spLocks noGrp="1"/>
          </p:cNvSpPr>
          <p:nvPr>
            <p:ph type="title"/>
          </p:nvPr>
        </p:nvSpPr>
        <p:spPr>
          <a:xfrm>
            <a:off x="653667" y="600200"/>
            <a:ext cx="7838400" cy="545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endParaRPr/>
          </a:p>
        </p:txBody>
      </p:sp>
      <p:sp>
        <p:nvSpPr>
          <p:cNvPr id="40" name="Google Shape;40;p8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5879178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9"/>
          <p:cNvSpPr/>
          <p:nvPr/>
        </p:nvSpPr>
        <p:spPr>
          <a:xfrm>
            <a:off x="6096000" y="-33"/>
            <a:ext cx="6096000" cy="6858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cxnSp>
        <p:nvCxnSpPr>
          <p:cNvPr id="43" name="Google Shape;43;p9"/>
          <p:cNvCxnSpPr/>
          <p:nvPr/>
        </p:nvCxnSpPr>
        <p:spPr>
          <a:xfrm>
            <a:off x="6706233" y="5994000"/>
            <a:ext cx="6244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4" name="Google Shape;44;p9"/>
          <p:cNvSpPr txBox="1">
            <a:spLocks noGrp="1"/>
          </p:cNvSpPr>
          <p:nvPr>
            <p:ph type="title"/>
          </p:nvPr>
        </p:nvSpPr>
        <p:spPr>
          <a:xfrm>
            <a:off x="354000" y="1239033"/>
            <a:ext cx="5393600" cy="2381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45" name="Google Shape;45;p9"/>
          <p:cNvSpPr txBox="1">
            <a:spLocks noGrp="1"/>
          </p:cNvSpPr>
          <p:nvPr>
            <p:ph type="subTitle" idx="1"/>
          </p:nvPr>
        </p:nvSpPr>
        <p:spPr>
          <a:xfrm>
            <a:off x="354000" y="3692001"/>
            <a:ext cx="5393600" cy="209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3200">
                <a:latin typeface="Economica"/>
                <a:ea typeface="Economica"/>
                <a:cs typeface="Economica"/>
                <a:sym typeface="Economic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3200">
                <a:latin typeface="Economica"/>
                <a:ea typeface="Economica"/>
                <a:cs typeface="Economica"/>
                <a:sym typeface="Economic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3200">
                <a:latin typeface="Economica"/>
                <a:ea typeface="Economica"/>
                <a:cs typeface="Economica"/>
                <a:sym typeface="Economic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3200">
                <a:latin typeface="Economica"/>
                <a:ea typeface="Economica"/>
                <a:cs typeface="Economica"/>
                <a:sym typeface="Economic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3200">
                <a:latin typeface="Economica"/>
                <a:ea typeface="Economica"/>
                <a:cs typeface="Economica"/>
                <a:sym typeface="Economic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3200">
                <a:latin typeface="Economica"/>
                <a:ea typeface="Economica"/>
                <a:cs typeface="Economica"/>
                <a:sym typeface="Economic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3200">
                <a:latin typeface="Economica"/>
                <a:ea typeface="Economica"/>
                <a:cs typeface="Economica"/>
                <a:sym typeface="Economic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3200">
                <a:latin typeface="Economica"/>
                <a:ea typeface="Economica"/>
                <a:cs typeface="Economica"/>
                <a:sym typeface="Economic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3200">
                <a:latin typeface="Economica"/>
                <a:ea typeface="Economica"/>
                <a:cs typeface="Economica"/>
                <a:sym typeface="Economica"/>
              </a:defRPr>
            </a:lvl9pPr>
          </a:lstStyle>
          <a:p>
            <a:endParaRPr/>
          </a:p>
        </p:txBody>
      </p:sp>
      <p:sp>
        <p:nvSpPr>
          <p:cNvPr id="46" name="Google Shape;46;p9"/>
          <p:cNvSpPr txBox="1">
            <a:spLocks noGrp="1"/>
          </p:cNvSpPr>
          <p:nvPr>
            <p:ph type="body" idx="2"/>
          </p:nvPr>
        </p:nvSpPr>
        <p:spPr>
          <a:xfrm>
            <a:off x="6586000" y="965600"/>
            <a:ext cx="5116000" cy="492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609585" lvl="0" indent="-457189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1219170" lvl="1" indent="-42332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828754" lvl="2" indent="-42332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2438339" lvl="3" indent="-42332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3047924" lvl="4" indent="-42332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3657509" lvl="5" indent="-42332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4267093" lvl="6" indent="-42332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4876678" lvl="7" indent="-42332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5486263" lvl="8" indent="-42332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7" name="Google Shape;47;p9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698959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0"/>
          <p:cNvSpPr txBox="1">
            <a:spLocks noGrp="1"/>
          </p:cNvSpPr>
          <p:nvPr>
            <p:ph type="body" idx="1"/>
          </p:nvPr>
        </p:nvSpPr>
        <p:spPr>
          <a:xfrm>
            <a:off x="426000" y="5625233"/>
            <a:ext cx="7998400" cy="79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609585" lvl="0" indent="-30479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3200">
                <a:latin typeface="Economica"/>
                <a:ea typeface="Economica"/>
                <a:cs typeface="Economica"/>
                <a:sym typeface="Economica"/>
              </a:defRPr>
            </a:lvl1pPr>
          </a:lstStyle>
          <a:p>
            <a:endParaRPr/>
          </a:p>
        </p:txBody>
      </p:sp>
      <p:sp>
        <p:nvSpPr>
          <p:cNvPr id="50" name="Google Shape;50;p10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8832668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11"/>
          <p:cNvSpPr/>
          <p:nvPr/>
        </p:nvSpPr>
        <p:spPr>
          <a:xfrm>
            <a:off x="0" y="6727600"/>
            <a:ext cx="12192000" cy="1304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3" name="Google Shape;53;p11"/>
          <p:cNvSpPr txBox="1">
            <a:spLocks noGrp="1"/>
          </p:cNvSpPr>
          <p:nvPr>
            <p:ph type="title" hasCustomPrompt="1"/>
          </p:nvPr>
        </p:nvSpPr>
        <p:spPr>
          <a:xfrm>
            <a:off x="415600" y="1276167"/>
            <a:ext cx="11360800" cy="283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21333">
                <a:solidFill>
                  <a:schemeClr val="l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21333">
                <a:solidFill>
                  <a:schemeClr val="lt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21333">
                <a:solidFill>
                  <a:schemeClr val="lt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21333">
                <a:solidFill>
                  <a:schemeClr val="lt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21333">
                <a:solidFill>
                  <a:schemeClr val="lt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21333">
                <a:solidFill>
                  <a:schemeClr val="lt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21333">
                <a:solidFill>
                  <a:schemeClr val="lt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21333">
                <a:solidFill>
                  <a:schemeClr val="lt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21333">
                <a:solidFill>
                  <a:schemeClr val="lt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4" name="Google Shape;54;p11"/>
          <p:cNvSpPr txBox="1">
            <a:spLocks noGrp="1"/>
          </p:cNvSpPr>
          <p:nvPr>
            <p:ph type="body" idx="1"/>
          </p:nvPr>
        </p:nvSpPr>
        <p:spPr>
          <a:xfrm>
            <a:off x="415600" y="4216000"/>
            <a:ext cx="11360800" cy="142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57189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55" name="Google Shape;55;p11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834137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2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7220289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15600" y="421233"/>
            <a:ext cx="11360800" cy="110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15600" y="1633633"/>
            <a:ext cx="11360800" cy="447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Open Sans"/>
              <a:buChar char="●"/>
              <a:defRPr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●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●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333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1pPr>
            <a:lvl2pPr lvl="1" algn="r">
              <a:buNone/>
              <a:defRPr sz="1333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2pPr>
            <a:lvl3pPr lvl="2" algn="r">
              <a:buNone/>
              <a:defRPr sz="1333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3pPr>
            <a:lvl4pPr lvl="3" algn="r">
              <a:buNone/>
              <a:defRPr sz="1333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4pPr>
            <a:lvl5pPr lvl="4" algn="r">
              <a:buNone/>
              <a:defRPr sz="1333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5pPr>
            <a:lvl6pPr lvl="5" algn="r">
              <a:buNone/>
              <a:defRPr sz="1333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6pPr>
            <a:lvl7pPr lvl="6" algn="r">
              <a:buNone/>
              <a:defRPr sz="1333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7pPr>
            <a:lvl8pPr lvl="7" algn="r">
              <a:buNone/>
              <a:defRPr sz="1333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8pPr>
            <a:lvl9pPr lvl="8" algn="r">
              <a:buNone/>
              <a:defRPr sz="1333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898711299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840" r:id="rId1"/>
    <p:sldLayoutId id="2147483841" r:id="rId2"/>
    <p:sldLayoutId id="2147483842" r:id="rId3"/>
    <p:sldLayoutId id="2147483843" r:id="rId4"/>
    <p:sldLayoutId id="2147483844" r:id="rId5"/>
    <p:sldLayoutId id="2147483845" r:id="rId6"/>
    <p:sldLayoutId id="2147483846" r:id="rId7"/>
    <p:sldLayoutId id="2147483847" r:id="rId8"/>
    <p:sldLayoutId id="2147483848" r:id="rId9"/>
    <p:sldLayoutId id="2147483849" r:id="rId10"/>
    <p:sldLayoutId id="2147483850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3"/>
          <p:cNvSpPr txBox="1">
            <a:spLocks noGrp="1"/>
          </p:cNvSpPr>
          <p:nvPr>
            <p:ph type="ctrTitle"/>
          </p:nvPr>
        </p:nvSpPr>
        <p:spPr>
          <a:xfrm>
            <a:off x="4059600" y="1925673"/>
            <a:ext cx="4072800" cy="2049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SzPts val="990"/>
            </a:pPr>
            <a:r>
              <a:rPr lang="en" sz="7493"/>
              <a:t>追求圣洁</a:t>
            </a:r>
            <a:endParaRPr sz="7493"/>
          </a:p>
        </p:txBody>
      </p:sp>
      <p:sp>
        <p:nvSpPr>
          <p:cNvPr id="63" name="Google Shape;63;p13"/>
          <p:cNvSpPr txBox="1">
            <a:spLocks noGrp="1"/>
          </p:cNvSpPr>
          <p:nvPr>
            <p:ph type="subTitle" idx="1"/>
          </p:nvPr>
        </p:nvSpPr>
        <p:spPr>
          <a:xfrm>
            <a:off x="4059600" y="4155440"/>
            <a:ext cx="4072800" cy="9352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indent="0"/>
            <a:r>
              <a:rPr lang="en" sz="5867"/>
              <a:t>歌罗西书 3:5-11</a:t>
            </a:r>
            <a:endParaRPr sz="5867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4"/>
          <p:cNvSpPr txBox="1">
            <a:spLocks noGrp="1"/>
          </p:cNvSpPr>
          <p:nvPr>
            <p:ph type="body" idx="1"/>
          </p:nvPr>
        </p:nvSpPr>
        <p:spPr>
          <a:xfrm>
            <a:off x="415600" y="1964700"/>
            <a:ext cx="11360800" cy="4208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indent="0">
              <a:lnSpc>
                <a:spcPct val="150000"/>
              </a:lnSpc>
              <a:spcAft>
                <a:spcPts val="1600"/>
              </a:spcAft>
              <a:buNone/>
            </a:pPr>
            <a:r>
              <a:rPr lang="en" sz="4800"/>
              <a:t>6 你们既然接受了主基督耶稣，就当遵他而行， 7 在他里面生根建造，信心坚固，正如你们所领的教训，感谢的心也更增长了。</a:t>
            </a:r>
            <a:endParaRPr sz="4800"/>
          </a:p>
        </p:txBody>
      </p:sp>
      <p:sp>
        <p:nvSpPr>
          <p:cNvPr id="69" name="Google Shape;69;p14"/>
          <p:cNvSpPr txBox="1">
            <a:spLocks noGrp="1"/>
          </p:cNvSpPr>
          <p:nvPr>
            <p:ph type="title"/>
          </p:nvPr>
        </p:nvSpPr>
        <p:spPr>
          <a:xfrm>
            <a:off x="371167" y="578567"/>
            <a:ext cx="11360800" cy="7636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>
              <a:buSzPts val="990"/>
            </a:pPr>
            <a:r>
              <a:rPr lang="en" sz="5227"/>
              <a:t>在基督里长进（2:6-7）</a:t>
            </a:r>
            <a:endParaRPr sz="5227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5"/>
          <p:cNvSpPr txBox="1">
            <a:spLocks noGrp="1"/>
          </p:cNvSpPr>
          <p:nvPr>
            <p:ph type="body" idx="1"/>
          </p:nvPr>
        </p:nvSpPr>
        <p:spPr>
          <a:xfrm>
            <a:off x="415600" y="1883233"/>
            <a:ext cx="11360800" cy="4208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第一步：思念上面的事（3:1-4）</a:t>
            </a:r>
            <a:endParaRPr sz="4800"/>
          </a:p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第二步：治死地上的罪（3:5-9）</a:t>
            </a:r>
            <a:endParaRPr sz="4800"/>
          </a:p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第三步：更新生命，如同基督（3:10）</a:t>
            </a:r>
            <a:endParaRPr sz="4800"/>
          </a:p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第四步：活在教会群体之中（3:11）</a:t>
            </a:r>
            <a:endParaRPr sz="4800"/>
          </a:p>
        </p:txBody>
      </p:sp>
      <p:sp>
        <p:nvSpPr>
          <p:cNvPr id="75" name="Google Shape;75;p15"/>
          <p:cNvSpPr txBox="1">
            <a:spLocks noGrp="1"/>
          </p:cNvSpPr>
          <p:nvPr>
            <p:ph type="title"/>
          </p:nvPr>
        </p:nvSpPr>
        <p:spPr>
          <a:xfrm>
            <a:off x="415600" y="421233"/>
            <a:ext cx="11360800" cy="11084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>
              <a:buSzPts val="990"/>
            </a:pPr>
            <a:r>
              <a:rPr lang="en" sz="5227"/>
              <a:t>大纲</a:t>
            </a:r>
            <a:endParaRPr sz="5227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6"/>
          <p:cNvSpPr txBox="1">
            <a:spLocks noGrp="1"/>
          </p:cNvSpPr>
          <p:nvPr>
            <p:ph type="body" idx="1"/>
          </p:nvPr>
        </p:nvSpPr>
        <p:spPr>
          <a:xfrm>
            <a:off x="415600" y="1883233"/>
            <a:ext cx="11360800" cy="4208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indent="0">
              <a:lnSpc>
                <a:spcPct val="150000"/>
              </a:lnSpc>
              <a:spcAft>
                <a:spcPts val="1600"/>
              </a:spcAft>
              <a:buNone/>
            </a:pPr>
            <a:r>
              <a:rPr lang="en" sz="4800"/>
              <a:t>5 所以要治死你们在地上的肢体，就如淫乱、污秽、邪情、恶欲和贪婪，贪婪就与拜偶像一样。 6 因这些事，神的愤怒必临到那悖逆之子。 </a:t>
            </a:r>
            <a:endParaRPr sz="4800"/>
          </a:p>
        </p:txBody>
      </p:sp>
      <p:sp>
        <p:nvSpPr>
          <p:cNvPr id="81" name="Google Shape;81;p16"/>
          <p:cNvSpPr txBox="1">
            <a:spLocks noGrp="1"/>
          </p:cNvSpPr>
          <p:nvPr>
            <p:ph type="title"/>
          </p:nvPr>
        </p:nvSpPr>
        <p:spPr>
          <a:xfrm>
            <a:off x="415600" y="421233"/>
            <a:ext cx="11360800" cy="11084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>
              <a:buSzPts val="990"/>
            </a:pPr>
            <a:r>
              <a:rPr lang="en" sz="5227"/>
              <a:t>经文：歌罗西书 3:5-11</a:t>
            </a:r>
            <a:endParaRPr sz="5227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7"/>
          <p:cNvSpPr txBox="1">
            <a:spLocks noGrp="1"/>
          </p:cNvSpPr>
          <p:nvPr>
            <p:ph type="body" idx="1"/>
          </p:nvPr>
        </p:nvSpPr>
        <p:spPr>
          <a:xfrm>
            <a:off x="415600" y="1883233"/>
            <a:ext cx="11360800" cy="4208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indent="0">
              <a:lnSpc>
                <a:spcPct val="150000"/>
              </a:lnSpc>
              <a:spcAft>
                <a:spcPts val="1600"/>
              </a:spcAft>
              <a:buNone/>
            </a:pPr>
            <a:r>
              <a:rPr lang="en" sz="4800"/>
              <a:t>7 当你们在这些事中活着的时候，也曾这样行过。 8 但现在你们要弃绝这一切的事，以及恼恨、愤怒、恶毒、毁谤并口中污秽的言语。 9 不要彼此说谎，</a:t>
            </a:r>
            <a:endParaRPr sz="4800"/>
          </a:p>
        </p:txBody>
      </p:sp>
      <p:sp>
        <p:nvSpPr>
          <p:cNvPr id="87" name="Google Shape;87;p17"/>
          <p:cNvSpPr txBox="1">
            <a:spLocks noGrp="1"/>
          </p:cNvSpPr>
          <p:nvPr>
            <p:ph type="title"/>
          </p:nvPr>
        </p:nvSpPr>
        <p:spPr>
          <a:xfrm>
            <a:off x="415600" y="421233"/>
            <a:ext cx="11360800" cy="11084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>
              <a:buSzPts val="990"/>
            </a:pPr>
            <a:r>
              <a:rPr lang="en" sz="5227"/>
              <a:t>经文：歌罗西书 3:5-11</a:t>
            </a:r>
            <a:endParaRPr sz="5227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8"/>
          <p:cNvSpPr txBox="1">
            <a:spLocks noGrp="1"/>
          </p:cNvSpPr>
          <p:nvPr>
            <p:ph type="body" idx="1"/>
          </p:nvPr>
        </p:nvSpPr>
        <p:spPr>
          <a:xfrm>
            <a:off x="415600" y="1883233"/>
            <a:ext cx="11360800" cy="4208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indent="0">
              <a:lnSpc>
                <a:spcPct val="150000"/>
              </a:lnSpc>
              <a:spcAft>
                <a:spcPts val="1600"/>
              </a:spcAft>
              <a:buNone/>
            </a:pPr>
            <a:r>
              <a:rPr lang="en" sz="4800"/>
              <a:t>因你们已经脱去旧人和旧人的行为， 10 穿上了新人；这新人在知识上渐渐更新，正如造他主的形象。 </a:t>
            </a:r>
            <a:endParaRPr sz="4800"/>
          </a:p>
        </p:txBody>
      </p:sp>
      <p:sp>
        <p:nvSpPr>
          <p:cNvPr id="93" name="Google Shape;93;p18"/>
          <p:cNvSpPr txBox="1">
            <a:spLocks noGrp="1"/>
          </p:cNvSpPr>
          <p:nvPr>
            <p:ph type="title"/>
          </p:nvPr>
        </p:nvSpPr>
        <p:spPr>
          <a:xfrm>
            <a:off x="415600" y="421233"/>
            <a:ext cx="11360800" cy="11084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>
              <a:buSzPts val="990"/>
            </a:pPr>
            <a:r>
              <a:rPr lang="en" sz="5227"/>
              <a:t>经文：歌罗西书 3:5-11</a:t>
            </a:r>
            <a:endParaRPr sz="5227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9"/>
          <p:cNvSpPr txBox="1">
            <a:spLocks noGrp="1"/>
          </p:cNvSpPr>
          <p:nvPr>
            <p:ph type="body" idx="1"/>
          </p:nvPr>
        </p:nvSpPr>
        <p:spPr>
          <a:xfrm>
            <a:off x="415600" y="1883233"/>
            <a:ext cx="11360800" cy="4208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indent="0">
              <a:lnSpc>
                <a:spcPct val="150000"/>
              </a:lnSpc>
              <a:spcAft>
                <a:spcPts val="1600"/>
              </a:spcAft>
              <a:buNone/>
            </a:pPr>
            <a:r>
              <a:rPr lang="en" sz="4800"/>
              <a:t>11 在此并不分希腊人、犹太人，受割礼的、未受割礼的，化外人，西古提人，为奴的，自主的，唯有基督是包括一切，又住在各人之内。</a:t>
            </a:r>
            <a:endParaRPr sz="4800"/>
          </a:p>
        </p:txBody>
      </p:sp>
      <p:sp>
        <p:nvSpPr>
          <p:cNvPr id="99" name="Google Shape;99;p19"/>
          <p:cNvSpPr txBox="1">
            <a:spLocks noGrp="1"/>
          </p:cNvSpPr>
          <p:nvPr>
            <p:ph type="title"/>
          </p:nvPr>
        </p:nvSpPr>
        <p:spPr>
          <a:xfrm>
            <a:off x="415600" y="421233"/>
            <a:ext cx="11360800" cy="11084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>
              <a:buSzPts val="990"/>
            </a:pPr>
            <a:r>
              <a:rPr lang="en" sz="5227"/>
              <a:t>经文：歌罗西书 3:5-11</a:t>
            </a:r>
            <a:endParaRPr sz="5227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20"/>
          <p:cNvSpPr txBox="1">
            <a:spLocks noGrp="1"/>
          </p:cNvSpPr>
          <p:nvPr>
            <p:ph type="body" idx="1"/>
          </p:nvPr>
        </p:nvSpPr>
        <p:spPr>
          <a:xfrm>
            <a:off x="415600" y="1883233"/>
            <a:ext cx="11360800" cy="4208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第一步：思念上面的事（3:1-4）</a:t>
            </a:r>
            <a:endParaRPr sz="4800"/>
          </a:p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第二步：治死地上的罪（3:5-9）</a:t>
            </a:r>
            <a:endParaRPr sz="4800"/>
          </a:p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第三步：更新生命，如同基督（3:10）</a:t>
            </a:r>
            <a:endParaRPr sz="4800"/>
          </a:p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第四步：活在教会群体之中（3:11）</a:t>
            </a:r>
            <a:endParaRPr sz="4800"/>
          </a:p>
        </p:txBody>
      </p:sp>
      <p:sp>
        <p:nvSpPr>
          <p:cNvPr id="105" name="Google Shape;105;p20"/>
          <p:cNvSpPr txBox="1">
            <a:spLocks noGrp="1"/>
          </p:cNvSpPr>
          <p:nvPr>
            <p:ph type="title"/>
          </p:nvPr>
        </p:nvSpPr>
        <p:spPr>
          <a:xfrm>
            <a:off x="415600" y="421233"/>
            <a:ext cx="11360800" cy="11084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>
              <a:buSzPts val="990"/>
            </a:pPr>
            <a:r>
              <a:rPr lang="en" sz="5227"/>
              <a:t>大纲</a:t>
            </a:r>
            <a:endParaRPr sz="5227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1"/>
          <p:cNvSpPr txBox="1">
            <a:spLocks noGrp="1"/>
          </p:cNvSpPr>
          <p:nvPr>
            <p:ph type="body" idx="1"/>
          </p:nvPr>
        </p:nvSpPr>
        <p:spPr>
          <a:xfrm>
            <a:off x="415600" y="1883233"/>
            <a:ext cx="11360800" cy="4208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与基督一同复活（3:1）</a:t>
            </a:r>
            <a:endParaRPr sz="4800"/>
          </a:p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与基督一同藏在神里面（3:3）</a:t>
            </a:r>
            <a:endParaRPr sz="4800"/>
          </a:p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与基督一同显现在荣耀里（3:4）</a:t>
            </a:r>
            <a:endParaRPr sz="4800"/>
          </a:p>
        </p:txBody>
      </p:sp>
      <p:sp>
        <p:nvSpPr>
          <p:cNvPr id="111" name="Google Shape;111;p21"/>
          <p:cNvSpPr txBox="1">
            <a:spLocks noGrp="1"/>
          </p:cNvSpPr>
          <p:nvPr>
            <p:ph type="title"/>
          </p:nvPr>
        </p:nvSpPr>
        <p:spPr>
          <a:xfrm>
            <a:off x="415600" y="421233"/>
            <a:ext cx="11360800" cy="11084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>
              <a:buSzPts val="990"/>
            </a:pPr>
            <a:r>
              <a:rPr lang="en" sz="5227"/>
              <a:t>第一步：思念上面的事</a:t>
            </a:r>
            <a:endParaRPr sz="5227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2"/>
          <p:cNvSpPr txBox="1">
            <a:spLocks noGrp="1"/>
          </p:cNvSpPr>
          <p:nvPr>
            <p:ph type="body" idx="1"/>
          </p:nvPr>
        </p:nvSpPr>
        <p:spPr>
          <a:xfrm>
            <a:off x="415600" y="1883233"/>
            <a:ext cx="11360800" cy="4208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第一步：思念上面的事（3:1-4）</a:t>
            </a:r>
            <a:endParaRPr sz="4800"/>
          </a:p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第二步：治死地上的罪（3:5-9）</a:t>
            </a:r>
            <a:endParaRPr sz="4800"/>
          </a:p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第三步：更新生命，如同基督（3:10）</a:t>
            </a:r>
            <a:endParaRPr sz="4800"/>
          </a:p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第四步：活在教会群体之中（3:11）</a:t>
            </a:r>
            <a:endParaRPr sz="4800"/>
          </a:p>
        </p:txBody>
      </p:sp>
      <p:sp>
        <p:nvSpPr>
          <p:cNvPr id="117" name="Google Shape;117;p22"/>
          <p:cNvSpPr txBox="1">
            <a:spLocks noGrp="1"/>
          </p:cNvSpPr>
          <p:nvPr>
            <p:ph type="title"/>
          </p:nvPr>
        </p:nvSpPr>
        <p:spPr>
          <a:xfrm>
            <a:off x="415600" y="421233"/>
            <a:ext cx="11360800" cy="11084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>
              <a:buSzPts val="990"/>
            </a:pPr>
            <a:r>
              <a:rPr lang="en" sz="5227"/>
              <a:t>大纲</a:t>
            </a:r>
            <a:endParaRPr sz="5227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3"/>
          <p:cNvSpPr txBox="1">
            <a:spLocks noGrp="1"/>
          </p:cNvSpPr>
          <p:nvPr>
            <p:ph type="body" idx="1"/>
          </p:nvPr>
        </p:nvSpPr>
        <p:spPr>
          <a:xfrm>
            <a:off x="415600" y="1883233"/>
            <a:ext cx="11360800" cy="4208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一切的恶行（淫乱、污秽）</a:t>
            </a:r>
            <a:endParaRPr sz="4800"/>
          </a:p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一切的恶念（邪情、恶欲和贪婪）</a:t>
            </a:r>
            <a:endParaRPr sz="4800"/>
          </a:p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一切的纷争（恼恨、愤怒、恶毒、毁谤、谎言）</a:t>
            </a:r>
            <a:endParaRPr sz="4800"/>
          </a:p>
        </p:txBody>
      </p:sp>
      <p:sp>
        <p:nvSpPr>
          <p:cNvPr id="123" name="Google Shape;123;p23"/>
          <p:cNvSpPr txBox="1">
            <a:spLocks noGrp="1"/>
          </p:cNvSpPr>
          <p:nvPr>
            <p:ph type="title"/>
          </p:nvPr>
        </p:nvSpPr>
        <p:spPr>
          <a:xfrm>
            <a:off x="415600" y="421233"/>
            <a:ext cx="11360800" cy="11084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>
              <a:buSzPts val="990"/>
            </a:pPr>
            <a:r>
              <a:rPr lang="en" sz="5227"/>
              <a:t>第二步：治死地上的罪</a:t>
            </a:r>
            <a:endParaRPr sz="5227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24"/>
          <p:cNvSpPr txBox="1">
            <a:spLocks noGrp="1"/>
          </p:cNvSpPr>
          <p:nvPr>
            <p:ph type="body" idx="1"/>
          </p:nvPr>
        </p:nvSpPr>
        <p:spPr>
          <a:xfrm>
            <a:off x="415600" y="1883233"/>
            <a:ext cx="11360800" cy="4208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神的愤怒</a:t>
            </a:r>
            <a:endParaRPr sz="4800"/>
          </a:p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与神的国无份（以弗所书5:5）</a:t>
            </a:r>
            <a:endParaRPr sz="4800"/>
          </a:p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不能见神的面（希伯来书12:14)</a:t>
            </a:r>
            <a:endParaRPr sz="4800"/>
          </a:p>
        </p:txBody>
      </p:sp>
      <p:sp>
        <p:nvSpPr>
          <p:cNvPr id="129" name="Google Shape;129;p24"/>
          <p:cNvSpPr txBox="1">
            <a:spLocks noGrp="1"/>
          </p:cNvSpPr>
          <p:nvPr>
            <p:ph type="title"/>
          </p:nvPr>
        </p:nvSpPr>
        <p:spPr>
          <a:xfrm>
            <a:off x="415600" y="421233"/>
            <a:ext cx="11360800" cy="11084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>
              <a:buSzPts val="990"/>
            </a:pPr>
            <a:r>
              <a:rPr lang="en" sz="5227"/>
              <a:t>第二步：治死地上的罪</a:t>
            </a:r>
            <a:endParaRPr sz="5227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25"/>
          <p:cNvSpPr txBox="1">
            <a:spLocks noGrp="1"/>
          </p:cNvSpPr>
          <p:nvPr>
            <p:ph type="body" idx="1"/>
          </p:nvPr>
        </p:nvSpPr>
        <p:spPr>
          <a:xfrm>
            <a:off x="415600" y="1883233"/>
            <a:ext cx="11360800" cy="4208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治死 - 因为你们已经死了（3:3）</a:t>
            </a:r>
            <a:endParaRPr sz="4800"/>
          </a:p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弃绝 - 因为你们已经脱去旧人（3:9）</a:t>
            </a:r>
            <a:endParaRPr sz="4800"/>
          </a:p>
        </p:txBody>
      </p:sp>
      <p:sp>
        <p:nvSpPr>
          <p:cNvPr id="135" name="Google Shape;135;p25"/>
          <p:cNvSpPr txBox="1">
            <a:spLocks noGrp="1"/>
          </p:cNvSpPr>
          <p:nvPr>
            <p:ph type="title"/>
          </p:nvPr>
        </p:nvSpPr>
        <p:spPr>
          <a:xfrm>
            <a:off x="415600" y="421233"/>
            <a:ext cx="11360800" cy="11084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>
              <a:buSzPts val="990"/>
            </a:pPr>
            <a:r>
              <a:rPr lang="en" sz="5227"/>
              <a:t>第二步：治死地上的罪</a:t>
            </a:r>
            <a:endParaRPr sz="5227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26"/>
          <p:cNvSpPr txBox="1">
            <a:spLocks noGrp="1"/>
          </p:cNvSpPr>
          <p:nvPr>
            <p:ph type="body" idx="1"/>
          </p:nvPr>
        </p:nvSpPr>
        <p:spPr>
          <a:xfrm>
            <a:off x="415600" y="1883233"/>
            <a:ext cx="11360800" cy="4208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第一步：思念上面的事（3:1-4）</a:t>
            </a:r>
            <a:endParaRPr sz="4800"/>
          </a:p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第二步：治死地上的罪（3:5-9）</a:t>
            </a:r>
            <a:endParaRPr sz="4800"/>
          </a:p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第三步：更新生命，如同基督（3:10）</a:t>
            </a:r>
            <a:endParaRPr sz="4800"/>
          </a:p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第四步：活在教会群体之中（3:11）</a:t>
            </a:r>
            <a:endParaRPr sz="4800"/>
          </a:p>
        </p:txBody>
      </p:sp>
      <p:sp>
        <p:nvSpPr>
          <p:cNvPr id="141" name="Google Shape;141;p26"/>
          <p:cNvSpPr txBox="1">
            <a:spLocks noGrp="1"/>
          </p:cNvSpPr>
          <p:nvPr>
            <p:ph type="title"/>
          </p:nvPr>
        </p:nvSpPr>
        <p:spPr>
          <a:xfrm>
            <a:off x="415600" y="421233"/>
            <a:ext cx="11360800" cy="11084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>
              <a:buSzPts val="990"/>
            </a:pPr>
            <a:r>
              <a:rPr lang="en" sz="5227"/>
              <a:t>大纲</a:t>
            </a:r>
            <a:endParaRPr sz="5227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27"/>
          <p:cNvSpPr txBox="1">
            <a:spLocks noGrp="1"/>
          </p:cNvSpPr>
          <p:nvPr>
            <p:ph type="body" idx="1"/>
          </p:nvPr>
        </p:nvSpPr>
        <p:spPr>
          <a:xfrm>
            <a:off x="415600" y="1558400"/>
            <a:ext cx="11360800" cy="4208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因为你们已经穿上了新人 (3:9)</a:t>
            </a:r>
            <a:endParaRPr sz="4800"/>
          </a:p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在知识上，渐渐更新</a:t>
            </a:r>
            <a:endParaRPr sz="4800"/>
          </a:p>
          <a:p>
            <a:pPr lvl="2" indent="-609585">
              <a:lnSpc>
                <a:spcPct val="150000"/>
              </a:lnSpc>
              <a:buSzPts val="3600"/>
            </a:pPr>
            <a:r>
              <a:rPr lang="en" sz="4800"/>
              <a:t>基督就是神的奥秘（1:27, 2:2）</a:t>
            </a:r>
            <a:endParaRPr sz="4800"/>
          </a:p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正如造他主的形象</a:t>
            </a:r>
            <a:endParaRPr sz="4800"/>
          </a:p>
          <a:p>
            <a:pPr lvl="2" indent="-609585">
              <a:lnSpc>
                <a:spcPct val="150000"/>
              </a:lnSpc>
              <a:buSzPts val="3600"/>
            </a:pPr>
            <a:r>
              <a:rPr lang="en" sz="4800"/>
              <a:t>基督就是神的形象 (1:15, 罗8:29)</a:t>
            </a:r>
            <a:endParaRPr sz="4800"/>
          </a:p>
        </p:txBody>
      </p:sp>
      <p:sp>
        <p:nvSpPr>
          <p:cNvPr id="147" name="Google Shape;147;p27"/>
          <p:cNvSpPr txBox="1">
            <a:spLocks noGrp="1"/>
          </p:cNvSpPr>
          <p:nvPr>
            <p:ph type="title"/>
          </p:nvPr>
        </p:nvSpPr>
        <p:spPr>
          <a:xfrm>
            <a:off x="415600" y="297133"/>
            <a:ext cx="11360800" cy="7636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>
              <a:buSzPts val="990"/>
            </a:pPr>
            <a:r>
              <a:rPr lang="en" sz="5227"/>
              <a:t>第三步：更新生命，如同基督</a:t>
            </a:r>
            <a:endParaRPr sz="5227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28"/>
          <p:cNvSpPr txBox="1">
            <a:spLocks noGrp="1"/>
          </p:cNvSpPr>
          <p:nvPr>
            <p:ph type="body" idx="1"/>
          </p:nvPr>
        </p:nvSpPr>
        <p:spPr>
          <a:xfrm>
            <a:off x="415600" y="1012233"/>
            <a:ext cx="11360800" cy="4440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indent="-575719">
              <a:buSzPts val="3200"/>
            </a:pPr>
            <a:r>
              <a:rPr lang="en" sz="4267"/>
              <a:t>保罗的祷告</a:t>
            </a:r>
            <a:endParaRPr sz="4267"/>
          </a:p>
          <a:p>
            <a:pPr lvl="1" indent="-575719">
              <a:spcBef>
                <a:spcPts val="1333"/>
              </a:spcBef>
              <a:buSzPts val="3200"/>
            </a:pPr>
            <a:r>
              <a:rPr lang="en" sz="4267"/>
              <a:t>…祷告祈求，愿你们在一切属灵的智慧悟性上，满心知道神的旨意... (西1:9-10)</a:t>
            </a:r>
            <a:endParaRPr sz="4267"/>
          </a:p>
          <a:p>
            <a:pPr lvl="1" indent="-575719">
              <a:spcBef>
                <a:spcPts val="1333"/>
              </a:spcBef>
              <a:buSzPts val="3200"/>
            </a:pPr>
            <a:r>
              <a:rPr lang="en" sz="4267"/>
              <a:t>我所祷告的，就是要你们的爱心在知识和各样见识上多而又多...（腓1:9-10）</a:t>
            </a:r>
            <a:endParaRPr sz="4267"/>
          </a:p>
          <a:p>
            <a:pPr lvl="1" indent="-575719">
              <a:spcBef>
                <a:spcPts val="1333"/>
              </a:spcBef>
              <a:spcAft>
                <a:spcPts val="1333"/>
              </a:spcAft>
              <a:buSzPts val="3200"/>
            </a:pPr>
            <a:r>
              <a:rPr lang="en" sz="4267"/>
              <a:t>求...，将那赐人智慧和启示的灵赏给你们，使你们真知道他... (弗1:17-18)</a:t>
            </a:r>
            <a:endParaRPr sz="4267"/>
          </a:p>
        </p:txBody>
      </p:sp>
      <p:sp>
        <p:nvSpPr>
          <p:cNvPr id="153" name="Google Shape;153;p28"/>
          <p:cNvSpPr txBox="1">
            <a:spLocks noGrp="1"/>
          </p:cNvSpPr>
          <p:nvPr>
            <p:ph type="title"/>
          </p:nvPr>
        </p:nvSpPr>
        <p:spPr>
          <a:xfrm>
            <a:off x="415600" y="39967"/>
            <a:ext cx="11360800" cy="7636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>
              <a:buSzPts val="990"/>
            </a:pPr>
            <a:r>
              <a:rPr lang="en" sz="5227"/>
              <a:t>第三步：更新生命，如同基督</a:t>
            </a:r>
            <a:endParaRPr sz="5227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29"/>
          <p:cNvSpPr txBox="1">
            <a:spLocks noGrp="1"/>
          </p:cNvSpPr>
          <p:nvPr>
            <p:ph type="body" idx="1"/>
          </p:nvPr>
        </p:nvSpPr>
        <p:spPr>
          <a:xfrm>
            <a:off x="415600" y="1883233"/>
            <a:ext cx="11360800" cy="4208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如果缺少动力？ -&gt; 回到第一步</a:t>
            </a:r>
            <a:endParaRPr sz="4800"/>
          </a:p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如果没有改变？ -&gt; 回到第二步</a:t>
            </a:r>
            <a:endParaRPr sz="4800"/>
          </a:p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如果想要方法？ -&gt; 回到第三步</a:t>
            </a:r>
            <a:endParaRPr sz="4800"/>
          </a:p>
        </p:txBody>
      </p:sp>
      <p:sp>
        <p:nvSpPr>
          <p:cNvPr id="159" name="Google Shape;159;p29"/>
          <p:cNvSpPr txBox="1">
            <a:spLocks noGrp="1"/>
          </p:cNvSpPr>
          <p:nvPr>
            <p:ph type="title"/>
          </p:nvPr>
        </p:nvSpPr>
        <p:spPr>
          <a:xfrm>
            <a:off x="415600" y="421233"/>
            <a:ext cx="11360800" cy="11084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>
              <a:buSzPts val="990"/>
            </a:pPr>
            <a:r>
              <a:rPr lang="en" sz="5227"/>
              <a:t>问题</a:t>
            </a:r>
            <a:endParaRPr sz="5227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30"/>
          <p:cNvSpPr txBox="1">
            <a:spLocks noGrp="1"/>
          </p:cNvSpPr>
          <p:nvPr>
            <p:ph type="body" idx="1"/>
          </p:nvPr>
        </p:nvSpPr>
        <p:spPr>
          <a:xfrm>
            <a:off x="415600" y="1883233"/>
            <a:ext cx="11360800" cy="4208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第一步：思念上面的事（3:1-4）</a:t>
            </a:r>
            <a:endParaRPr sz="4800"/>
          </a:p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第二步：治死地上的罪（3:5-9）</a:t>
            </a:r>
            <a:endParaRPr sz="4800"/>
          </a:p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第三步：更新生命，如同基督（3:10）</a:t>
            </a:r>
            <a:endParaRPr sz="4800"/>
          </a:p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第四步：活在教会群体之中（3:11）</a:t>
            </a:r>
            <a:endParaRPr sz="4800"/>
          </a:p>
        </p:txBody>
      </p:sp>
      <p:sp>
        <p:nvSpPr>
          <p:cNvPr id="165" name="Google Shape;165;p30"/>
          <p:cNvSpPr txBox="1">
            <a:spLocks noGrp="1"/>
          </p:cNvSpPr>
          <p:nvPr>
            <p:ph type="title"/>
          </p:nvPr>
        </p:nvSpPr>
        <p:spPr>
          <a:xfrm>
            <a:off x="415600" y="421233"/>
            <a:ext cx="11360800" cy="11084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>
              <a:buSzPts val="990"/>
            </a:pPr>
            <a:r>
              <a:rPr lang="en" sz="5227"/>
              <a:t>大纲</a:t>
            </a:r>
            <a:endParaRPr sz="5227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31"/>
          <p:cNvSpPr txBox="1">
            <a:spLocks noGrp="1"/>
          </p:cNvSpPr>
          <p:nvPr>
            <p:ph type="body" idx="1"/>
          </p:nvPr>
        </p:nvSpPr>
        <p:spPr>
          <a:xfrm>
            <a:off x="415600" y="1945700"/>
            <a:ext cx="11360800" cy="4208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基督是一切，又住在一切之中 (3:11)</a:t>
            </a:r>
            <a:endParaRPr sz="4800"/>
          </a:p>
          <a:p>
            <a:pPr lvl="1" indent="-609585">
              <a:lnSpc>
                <a:spcPct val="150000"/>
              </a:lnSpc>
              <a:buSzPts val="3600"/>
            </a:pPr>
            <a:r>
              <a:rPr lang="en" sz="4800"/>
              <a:t>基督是我们被更新的形象（3:10）</a:t>
            </a:r>
            <a:endParaRPr sz="4800"/>
          </a:p>
          <a:p>
            <a:pPr lvl="1" indent="-609585">
              <a:lnSpc>
                <a:spcPct val="150000"/>
              </a:lnSpc>
              <a:buSzPts val="3600"/>
            </a:pPr>
            <a:r>
              <a:rPr lang="en" sz="4800"/>
              <a:t>基督是我们的生命 (3:4)</a:t>
            </a:r>
            <a:endParaRPr sz="4800"/>
          </a:p>
          <a:p>
            <a:pPr lvl="1" indent="-609585">
              <a:lnSpc>
                <a:spcPct val="150000"/>
              </a:lnSpc>
              <a:buSzPts val="3600"/>
            </a:pPr>
            <a:r>
              <a:rPr lang="en" sz="4800"/>
              <a:t>基督是我们的头（1:18, 2:9）</a:t>
            </a:r>
            <a:endParaRPr sz="4800"/>
          </a:p>
        </p:txBody>
      </p:sp>
      <p:sp>
        <p:nvSpPr>
          <p:cNvPr id="171" name="Google Shape;171;p31"/>
          <p:cNvSpPr txBox="1">
            <a:spLocks noGrp="1"/>
          </p:cNvSpPr>
          <p:nvPr>
            <p:ph type="title"/>
          </p:nvPr>
        </p:nvSpPr>
        <p:spPr>
          <a:xfrm>
            <a:off x="415600" y="421233"/>
            <a:ext cx="11360800" cy="11084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>
              <a:buSzPts val="990"/>
            </a:pPr>
            <a:r>
              <a:rPr lang="en" sz="5227"/>
              <a:t>第四步：活在教会群体之中</a:t>
            </a:r>
            <a:endParaRPr sz="5227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32"/>
          <p:cNvSpPr txBox="1">
            <a:spLocks noGrp="1"/>
          </p:cNvSpPr>
          <p:nvPr>
            <p:ph type="body" idx="1"/>
          </p:nvPr>
        </p:nvSpPr>
        <p:spPr>
          <a:xfrm>
            <a:off x="415600" y="1883233"/>
            <a:ext cx="11360800" cy="4208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indent="-609585">
              <a:lnSpc>
                <a:spcPct val="150000"/>
              </a:lnSpc>
              <a:buSzPts val="3600"/>
            </a:pPr>
            <a:r>
              <a:rPr lang="en" sz="4800"/>
              <a:t>感谢父，叫我们能与众圣徒在光明中同得基业。（1:12）</a:t>
            </a:r>
            <a:endParaRPr sz="4800"/>
          </a:p>
        </p:txBody>
      </p:sp>
      <p:sp>
        <p:nvSpPr>
          <p:cNvPr id="177" name="Google Shape;177;p32"/>
          <p:cNvSpPr txBox="1">
            <a:spLocks noGrp="1"/>
          </p:cNvSpPr>
          <p:nvPr>
            <p:ph type="title"/>
          </p:nvPr>
        </p:nvSpPr>
        <p:spPr>
          <a:xfrm>
            <a:off x="415600" y="421233"/>
            <a:ext cx="11360800" cy="11084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>
              <a:buSzPts val="990"/>
            </a:pPr>
            <a:r>
              <a:rPr lang="en" sz="5227"/>
              <a:t>第四步：活在教会群体之中</a:t>
            </a:r>
            <a:endParaRPr sz="5227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Luxe">
  <a:themeElements>
    <a:clrScheme name="Luxe">
      <a:dk1>
        <a:srgbClr val="000000"/>
      </a:dk1>
      <a:lt1>
        <a:srgbClr val="FFFFFF"/>
      </a:lt1>
      <a:dk2>
        <a:srgbClr val="B7B7B7"/>
      </a:dk2>
      <a:lt2>
        <a:srgbClr val="CCA677"/>
      </a:lt2>
      <a:accent1>
        <a:srgbClr val="5D4037"/>
      </a:accent1>
      <a:accent2>
        <a:srgbClr val="455A64"/>
      </a:accent2>
      <a:accent3>
        <a:srgbClr val="57BB8A"/>
      </a:accent3>
      <a:accent4>
        <a:srgbClr val="78909C"/>
      </a:accent4>
      <a:accent5>
        <a:srgbClr val="607D8B"/>
      </a:accent5>
      <a:accent6>
        <a:srgbClr val="DCE755"/>
      </a:accent6>
      <a:hlink>
        <a:srgbClr val="607D8B"/>
      </a:hlink>
      <a:folHlink>
        <a:srgbClr val="607D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Pine design</Template>
  <TotalTime>43382</TotalTime>
  <Words>415</Words>
  <Application>Microsoft Office PowerPoint</Application>
  <PresentationFormat>Widescreen</PresentationFormat>
  <Paragraphs>74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Economica</vt:lpstr>
      <vt:lpstr>Arial</vt:lpstr>
      <vt:lpstr>Calibri</vt:lpstr>
      <vt:lpstr>Open Sans</vt:lpstr>
      <vt:lpstr>Luxe</vt:lpstr>
      <vt:lpstr>追求圣洁</vt:lpstr>
      <vt:lpstr>在基督里长进（2:6-7）</vt:lpstr>
      <vt:lpstr>大纲</vt:lpstr>
      <vt:lpstr>经文：歌罗西书 3:5-11</vt:lpstr>
      <vt:lpstr>经文：歌罗西书 3:5-11</vt:lpstr>
      <vt:lpstr>经文：歌罗西书 3:5-11</vt:lpstr>
      <vt:lpstr>经文：歌罗西书 3:5-11</vt:lpstr>
      <vt:lpstr>大纲</vt:lpstr>
      <vt:lpstr>第一步：思念上面的事</vt:lpstr>
      <vt:lpstr>大纲</vt:lpstr>
      <vt:lpstr>第二步：治死地上的罪</vt:lpstr>
      <vt:lpstr>第二步：治死地上的罪</vt:lpstr>
      <vt:lpstr>第二步：治死地上的罪</vt:lpstr>
      <vt:lpstr>大纲</vt:lpstr>
      <vt:lpstr>第三步：更新生命，如同基督</vt:lpstr>
      <vt:lpstr>第三步：更新生命，如同基督</vt:lpstr>
      <vt:lpstr>问题</vt:lpstr>
      <vt:lpstr>大纲</vt:lpstr>
      <vt:lpstr>第四步：活在教会群体之中</vt:lpstr>
      <vt:lpstr>第四步：活在教会群体之中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杜克团契敬拜 DCCF Worship</dc:title>
  <dc:creator>z.boyang@outlook.com</dc:creator>
  <cp:lastModifiedBy>nc tccf</cp:lastModifiedBy>
  <cp:revision>3359</cp:revision>
  <dcterms:created xsi:type="dcterms:W3CDTF">2018-07-27T21:13:16Z</dcterms:created>
  <dcterms:modified xsi:type="dcterms:W3CDTF">2026-05-11T00:26:16Z</dcterms:modified>
</cp:coreProperties>
</file>