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28"/>
  </p:notesMasterIdLst>
  <p:sldIdLst>
    <p:sldId id="256" r:id="rId2"/>
    <p:sldId id="1273" r:id="rId3"/>
    <p:sldId id="1274" r:id="rId4"/>
    <p:sldId id="877" r:id="rId5"/>
    <p:sldId id="1275" r:id="rId6"/>
    <p:sldId id="1300" r:id="rId7"/>
    <p:sldId id="766" r:id="rId8"/>
    <p:sldId id="1276" r:id="rId9"/>
    <p:sldId id="1277" r:id="rId10"/>
    <p:sldId id="1281" r:id="rId11"/>
    <p:sldId id="1282" r:id="rId12"/>
    <p:sldId id="1305" r:id="rId13"/>
    <p:sldId id="1278" r:id="rId14"/>
    <p:sldId id="896" r:id="rId15"/>
    <p:sldId id="1283" r:id="rId16"/>
    <p:sldId id="1299" r:id="rId17"/>
    <p:sldId id="1279" r:id="rId18"/>
    <p:sldId id="1280" r:id="rId19"/>
    <p:sldId id="1306" r:id="rId20"/>
    <p:sldId id="1284" r:id="rId21"/>
    <p:sldId id="1285" r:id="rId22"/>
    <p:sldId id="1286" r:id="rId23"/>
    <p:sldId id="1304" r:id="rId24"/>
    <p:sldId id="1287" r:id="rId25"/>
    <p:sldId id="1289" r:id="rId26"/>
    <p:sldId id="129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426F67-6C8C-48F2-892E-2FA7F0D64391}">
          <p14:sldIdLst>
            <p14:sldId id="256"/>
            <p14:sldId id="1273"/>
            <p14:sldId id="1274"/>
            <p14:sldId id="877"/>
            <p14:sldId id="1275"/>
            <p14:sldId id="1300"/>
            <p14:sldId id="766"/>
            <p14:sldId id="1276"/>
            <p14:sldId id="1277"/>
            <p14:sldId id="1281"/>
            <p14:sldId id="1282"/>
            <p14:sldId id="1305"/>
            <p14:sldId id="1278"/>
            <p14:sldId id="896"/>
            <p14:sldId id="1283"/>
            <p14:sldId id="1299"/>
            <p14:sldId id="1279"/>
            <p14:sldId id="1280"/>
            <p14:sldId id="1306"/>
            <p14:sldId id="1284"/>
            <p14:sldId id="1285"/>
            <p14:sldId id="1286"/>
            <p14:sldId id="1304"/>
            <p14:sldId id="1287"/>
            <p14:sldId id="1289"/>
            <p14:sldId id="1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 Renjian" initials="PR" lastIdx="1" clrIdx="0">
    <p:extLst>
      <p:ext uri="{19B8F6BF-5375-455C-9EA6-DF929625EA0E}">
        <p15:presenceInfo xmlns:p15="http://schemas.microsoft.com/office/powerpoint/2012/main" userId="28ca57bc3bc9a8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68230E"/>
    <a:srgbClr val="7A5D00"/>
    <a:srgbClr val="866600"/>
    <a:srgbClr val="00682F"/>
    <a:srgbClr val="4F2270"/>
    <a:srgbClr val="AC8300"/>
    <a:srgbClr val="00518E"/>
    <a:srgbClr val="ACAC00"/>
    <a:srgbClr val="223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8" autoAdjust="0"/>
    <p:restoredTop sz="63464" autoAdjust="0"/>
  </p:normalViewPr>
  <p:slideViewPr>
    <p:cSldViewPr snapToGrid="0">
      <p:cViewPr varScale="1">
        <p:scale>
          <a:sx n="102" d="100"/>
          <a:sy n="102" d="100"/>
        </p:scale>
        <p:origin x="2304" y="13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675A5-811F-45B1-8F60-657B71681857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7F21748-46AE-4A38-B1E9-E32BAF04D22B}">
      <dgm:prSet custT="1"/>
      <dgm:spPr/>
      <dgm:t>
        <a:bodyPr/>
        <a:lstStyle/>
        <a:p>
          <a:r>
            <a:rPr lang="zh-CN" sz="3600" b="1" u="sng">
              <a:latin typeface="等线" panose="02010600030101010101" pitchFamily="2" charset="-122"/>
              <a:ea typeface="等线" panose="02010600030101010101" pitchFamily="2" charset="-122"/>
            </a:rPr>
            <a:t>顺服的印记</a:t>
          </a:r>
          <a:r>
            <a:rPr lang="en-US" sz="3600" b="1">
              <a:latin typeface="等线" panose="02010600030101010101" pitchFamily="2" charset="-122"/>
              <a:ea typeface="等线" panose="02010600030101010101" pitchFamily="2" charset="-122"/>
            </a:rPr>
            <a:t>——</a:t>
          </a:r>
          <a:r>
            <a:rPr lang="zh-CN" sz="3600" b="1">
              <a:latin typeface="等线" panose="02010600030101010101" pitchFamily="2" charset="-122"/>
              <a:ea typeface="等线" panose="02010600030101010101" pitchFamily="2" charset="-122"/>
            </a:rPr>
            <a:t>锥子穿过的耳朵</a:t>
          </a:r>
          <a:endParaRPr lang="en-US" sz="360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9BC2188A-BE8E-4120-8445-263365ADF393}" type="sibTrans" cxnId="{37B7C264-304D-4D01-900A-81A6EA27B110}">
      <dgm:prSet/>
      <dgm:spPr/>
      <dgm:t>
        <a:bodyPr/>
        <a:lstStyle/>
        <a:p>
          <a:endParaRPr lang="en-US" sz="360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2AB00E8B-6B4A-4E0E-879B-C5AF80B315CC}" type="parTrans" cxnId="{37B7C264-304D-4D01-900A-81A6EA27B110}">
      <dgm:prSet/>
      <dgm:spPr/>
      <dgm:t>
        <a:bodyPr/>
        <a:lstStyle/>
        <a:p>
          <a:endParaRPr lang="en-US" sz="360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6EB43D51-7170-405A-B64A-7FA9486A99A1}">
      <dgm:prSet custT="1"/>
      <dgm:spPr/>
      <dgm:t>
        <a:bodyPr/>
        <a:lstStyle/>
        <a:p>
          <a:r>
            <a:rPr lang="zh-CN" sz="3600" b="1" u="sng">
              <a:latin typeface="等线" panose="02010600030101010101" pitchFamily="2" charset="-122"/>
              <a:ea typeface="等线" panose="02010600030101010101" pitchFamily="2" charset="-122"/>
            </a:rPr>
            <a:t>爱的奴仆</a:t>
          </a:r>
          <a:r>
            <a:rPr lang="en-US" sz="3600" b="1">
              <a:latin typeface="等线" panose="02010600030101010101" pitchFamily="2" charset="-122"/>
              <a:ea typeface="等线" panose="02010600030101010101" pitchFamily="2" charset="-122"/>
            </a:rPr>
            <a:t>——</a:t>
          </a:r>
          <a:r>
            <a:rPr lang="zh-CN" sz="3600" b="1">
              <a:latin typeface="等线" panose="02010600030101010101" pitchFamily="2" charset="-122"/>
              <a:ea typeface="等线" panose="02010600030101010101" pitchFamily="2" charset="-122"/>
            </a:rPr>
            <a:t>因着爱，甘愿放弃自由，终身服侍！</a:t>
          </a:r>
          <a:endParaRPr lang="en-US" sz="360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EAD40B81-AA91-4339-A9E9-757627E2D5D6}" type="sibTrans" cxnId="{E04A63A7-FD0C-47C1-A096-C97DFE3CAFA8}">
      <dgm:prSet/>
      <dgm:spPr/>
      <dgm:t>
        <a:bodyPr/>
        <a:lstStyle/>
        <a:p>
          <a:endParaRPr lang="en-US" sz="360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3E062AC6-6161-4069-9594-17E5D73913CC}" type="parTrans" cxnId="{E04A63A7-FD0C-47C1-A096-C97DFE3CAFA8}">
      <dgm:prSet/>
      <dgm:spPr/>
      <dgm:t>
        <a:bodyPr/>
        <a:lstStyle/>
        <a:p>
          <a:endParaRPr lang="en-US" sz="3600"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3304CE3E-0F0A-45C8-A0D1-DEF9136542CA}" type="pres">
      <dgm:prSet presAssocID="{922675A5-811F-45B1-8F60-657B71681857}" presName="linear" presStyleCnt="0">
        <dgm:presLayoutVars>
          <dgm:animLvl val="lvl"/>
          <dgm:resizeHandles val="exact"/>
        </dgm:presLayoutVars>
      </dgm:prSet>
      <dgm:spPr/>
    </dgm:pt>
    <dgm:pt modelId="{788A2E0E-EFDD-4D84-9EF5-9BF9F8137E8B}" type="pres">
      <dgm:prSet presAssocID="{6EB43D51-7170-405A-B64A-7FA9486A99A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DF1505B-C04E-4474-9D72-BBDC7481E26C}" type="pres">
      <dgm:prSet presAssocID="{EAD40B81-AA91-4339-A9E9-757627E2D5D6}" presName="spacer" presStyleCnt="0"/>
      <dgm:spPr/>
    </dgm:pt>
    <dgm:pt modelId="{DEA78863-9C77-4D7C-B862-5A286719B8D9}" type="pres">
      <dgm:prSet presAssocID="{C7F21748-46AE-4A38-B1E9-E32BAF04D22B}" presName="parentText" presStyleLbl="node1" presStyleIdx="1" presStyleCnt="2" custLinFactNeighborX="814">
        <dgm:presLayoutVars>
          <dgm:chMax val="0"/>
          <dgm:bulletEnabled val="1"/>
        </dgm:presLayoutVars>
      </dgm:prSet>
      <dgm:spPr/>
    </dgm:pt>
  </dgm:ptLst>
  <dgm:cxnLst>
    <dgm:cxn modelId="{B88F791D-3687-48E0-BC78-038DA9E91789}" type="presOf" srcId="{C7F21748-46AE-4A38-B1E9-E32BAF04D22B}" destId="{DEA78863-9C77-4D7C-B862-5A286719B8D9}" srcOrd="0" destOrd="0" presId="urn:microsoft.com/office/officeart/2005/8/layout/vList2"/>
    <dgm:cxn modelId="{37B7C264-304D-4D01-900A-81A6EA27B110}" srcId="{922675A5-811F-45B1-8F60-657B71681857}" destId="{C7F21748-46AE-4A38-B1E9-E32BAF04D22B}" srcOrd="1" destOrd="0" parTransId="{2AB00E8B-6B4A-4E0E-879B-C5AF80B315CC}" sibTransId="{9BC2188A-BE8E-4120-8445-263365ADF393}"/>
    <dgm:cxn modelId="{17F1CE87-D576-4265-A65E-0E4E457CBD3D}" type="presOf" srcId="{6EB43D51-7170-405A-B64A-7FA9486A99A1}" destId="{788A2E0E-EFDD-4D84-9EF5-9BF9F8137E8B}" srcOrd="0" destOrd="0" presId="urn:microsoft.com/office/officeart/2005/8/layout/vList2"/>
    <dgm:cxn modelId="{E04A63A7-FD0C-47C1-A096-C97DFE3CAFA8}" srcId="{922675A5-811F-45B1-8F60-657B71681857}" destId="{6EB43D51-7170-405A-B64A-7FA9486A99A1}" srcOrd="0" destOrd="0" parTransId="{3E062AC6-6161-4069-9594-17E5D73913CC}" sibTransId="{EAD40B81-AA91-4339-A9E9-757627E2D5D6}"/>
    <dgm:cxn modelId="{0A6694FC-072E-4627-97E1-2789F6A399FA}" type="presOf" srcId="{922675A5-811F-45B1-8F60-657B71681857}" destId="{3304CE3E-0F0A-45C8-A0D1-DEF9136542CA}" srcOrd="0" destOrd="0" presId="urn:microsoft.com/office/officeart/2005/8/layout/vList2"/>
    <dgm:cxn modelId="{FB6ED6F6-C998-4AD7-8E37-654AF5681B4F}" type="presParOf" srcId="{3304CE3E-0F0A-45C8-A0D1-DEF9136542CA}" destId="{788A2E0E-EFDD-4D84-9EF5-9BF9F8137E8B}" srcOrd="0" destOrd="0" presId="urn:microsoft.com/office/officeart/2005/8/layout/vList2"/>
    <dgm:cxn modelId="{EFC984E4-DD06-4F9F-A070-38E67C67A176}" type="presParOf" srcId="{3304CE3E-0F0A-45C8-A0D1-DEF9136542CA}" destId="{4DF1505B-C04E-4474-9D72-BBDC7481E26C}" srcOrd="1" destOrd="0" presId="urn:microsoft.com/office/officeart/2005/8/layout/vList2"/>
    <dgm:cxn modelId="{56C578F0-74E3-480E-ACC7-790081D97BF5}" type="presParOf" srcId="{3304CE3E-0F0A-45C8-A0D1-DEF9136542CA}" destId="{DEA78863-9C77-4D7C-B862-5A286719B8D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D4FD1B-BB62-417B-9DE4-51606B91D5E8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716B3707-952E-4B42-A96E-6367A0C84095}">
      <dgm:prSet custT="1"/>
      <dgm:spPr/>
      <dgm:t>
        <a:bodyPr/>
        <a:lstStyle/>
        <a:p>
          <a:r>
            <a:rPr lang="zh-CN" sz="3600" b="1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rPr>
            <a:t>大功告成</a:t>
          </a:r>
          <a:endParaRPr lang="en-US" sz="3600">
            <a:solidFill>
              <a:srgbClr val="68230E"/>
            </a:solidFill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B6AB9D6D-A948-41D2-8C20-487B1EBC5C91}" type="parTrans" cxnId="{118C04BD-4BC3-4935-A2D7-5295C6BA4BF9}">
      <dgm:prSet/>
      <dgm:spPr/>
      <dgm:t>
        <a:bodyPr/>
        <a:lstStyle/>
        <a:p>
          <a:endParaRPr lang="en-US" sz="3600">
            <a:solidFill>
              <a:srgbClr val="68230E"/>
            </a:solidFill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5C1EEB10-00CE-467A-A3FD-239FCD959704}" type="sibTrans" cxnId="{118C04BD-4BC3-4935-A2D7-5295C6BA4BF9}">
      <dgm:prSet/>
      <dgm:spPr/>
      <dgm:t>
        <a:bodyPr/>
        <a:lstStyle/>
        <a:p>
          <a:endParaRPr lang="en-US" sz="3600">
            <a:solidFill>
              <a:srgbClr val="68230E"/>
            </a:solidFill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F3F603A5-3514-4F64-B461-044623A49037}">
      <dgm:prSet custT="1"/>
      <dgm:spPr/>
      <dgm:t>
        <a:bodyPr/>
        <a:lstStyle/>
        <a:p>
          <a:r>
            <a:rPr lang="zh-CN" sz="3600" b="1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rPr>
            <a:t>罪债还清</a:t>
          </a:r>
          <a:endParaRPr lang="en-US" sz="3600">
            <a:solidFill>
              <a:srgbClr val="68230E"/>
            </a:solidFill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FCC709CF-160B-4BED-9913-5E1CDDA41228}" type="parTrans" cxnId="{1D8BDDF9-4CFE-47B6-A6E5-CAD22B3DF2CF}">
      <dgm:prSet/>
      <dgm:spPr/>
      <dgm:t>
        <a:bodyPr/>
        <a:lstStyle/>
        <a:p>
          <a:endParaRPr lang="en-US" sz="3600">
            <a:solidFill>
              <a:srgbClr val="68230E"/>
            </a:solidFill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EEDC4BC0-975A-4D3F-9612-93024647DBE8}" type="sibTrans" cxnId="{1D8BDDF9-4CFE-47B6-A6E5-CAD22B3DF2CF}">
      <dgm:prSet/>
      <dgm:spPr/>
      <dgm:t>
        <a:bodyPr/>
        <a:lstStyle/>
        <a:p>
          <a:endParaRPr lang="en-US" sz="3600">
            <a:solidFill>
              <a:srgbClr val="68230E"/>
            </a:solidFill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B0AFDB55-4181-45FD-BCAD-DCD2E93F0D5E}">
      <dgm:prSet custT="1"/>
      <dgm:spPr/>
      <dgm:t>
        <a:bodyPr/>
        <a:lstStyle/>
        <a:p>
          <a:r>
            <a:rPr lang="zh-CN" sz="3600" b="1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rPr>
            <a:t>忿怒平息</a:t>
          </a:r>
          <a:endParaRPr lang="en-US" sz="3600">
            <a:solidFill>
              <a:srgbClr val="68230E"/>
            </a:solidFill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752E14D4-23C2-4660-982F-347E8067B6C3}" type="parTrans" cxnId="{7BA5F3C0-DD5D-4469-9215-CA558357D2D9}">
      <dgm:prSet/>
      <dgm:spPr/>
      <dgm:t>
        <a:bodyPr/>
        <a:lstStyle/>
        <a:p>
          <a:endParaRPr lang="en-US" sz="3600">
            <a:solidFill>
              <a:srgbClr val="68230E"/>
            </a:solidFill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03DC004F-E80D-435F-8BAB-AF6D0C1ABEA8}" type="sibTrans" cxnId="{7BA5F3C0-DD5D-4469-9215-CA558357D2D9}">
      <dgm:prSet/>
      <dgm:spPr/>
      <dgm:t>
        <a:bodyPr/>
        <a:lstStyle/>
        <a:p>
          <a:endParaRPr lang="en-US" sz="3600">
            <a:solidFill>
              <a:srgbClr val="68230E"/>
            </a:solidFill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2F70F12D-44C3-409F-B86F-67E802EA2BCB}" type="pres">
      <dgm:prSet presAssocID="{01D4FD1B-BB62-417B-9DE4-51606B91D5E8}" presName="CompostProcess" presStyleCnt="0">
        <dgm:presLayoutVars>
          <dgm:dir/>
          <dgm:resizeHandles val="exact"/>
        </dgm:presLayoutVars>
      </dgm:prSet>
      <dgm:spPr/>
    </dgm:pt>
    <dgm:pt modelId="{99E4841F-8200-4ACD-B2D4-FC94A181A338}" type="pres">
      <dgm:prSet presAssocID="{01D4FD1B-BB62-417B-9DE4-51606B91D5E8}" presName="arrow" presStyleLbl="bgShp" presStyleIdx="0" presStyleCnt="1"/>
      <dgm:spPr/>
    </dgm:pt>
    <dgm:pt modelId="{722B658B-C48F-45F0-A1A7-E1196F9FBA27}" type="pres">
      <dgm:prSet presAssocID="{01D4FD1B-BB62-417B-9DE4-51606B91D5E8}" presName="linearProcess" presStyleCnt="0"/>
      <dgm:spPr/>
    </dgm:pt>
    <dgm:pt modelId="{7424D372-BB30-436F-850C-19BC7F659A37}" type="pres">
      <dgm:prSet presAssocID="{716B3707-952E-4B42-A96E-6367A0C84095}" presName="textNode" presStyleLbl="node1" presStyleIdx="0" presStyleCnt="3">
        <dgm:presLayoutVars>
          <dgm:bulletEnabled val="1"/>
        </dgm:presLayoutVars>
      </dgm:prSet>
      <dgm:spPr/>
    </dgm:pt>
    <dgm:pt modelId="{778EB74B-1C69-4CE0-AEEB-E380CC12759C}" type="pres">
      <dgm:prSet presAssocID="{5C1EEB10-00CE-467A-A3FD-239FCD959704}" presName="sibTrans" presStyleCnt="0"/>
      <dgm:spPr/>
    </dgm:pt>
    <dgm:pt modelId="{8DBF297D-90F1-4480-AA52-A81FB3871C25}" type="pres">
      <dgm:prSet presAssocID="{F3F603A5-3514-4F64-B461-044623A49037}" presName="textNode" presStyleLbl="node1" presStyleIdx="1" presStyleCnt="3">
        <dgm:presLayoutVars>
          <dgm:bulletEnabled val="1"/>
        </dgm:presLayoutVars>
      </dgm:prSet>
      <dgm:spPr/>
    </dgm:pt>
    <dgm:pt modelId="{74B09125-890D-4473-805C-BBC99792F652}" type="pres">
      <dgm:prSet presAssocID="{EEDC4BC0-975A-4D3F-9612-93024647DBE8}" presName="sibTrans" presStyleCnt="0"/>
      <dgm:spPr/>
    </dgm:pt>
    <dgm:pt modelId="{26A67BCA-371E-48E7-95A7-6228FE326F92}" type="pres">
      <dgm:prSet presAssocID="{B0AFDB55-4181-45FD-BCAD-DCD2E93F0D5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DD5E25A-9679-4DFF-9F7F-E84B4B960DBC}" type="presOf" srcId="{716B3707-952E-4B42-A96E-6367A0C84095}" destId="{7424D372-BB30-436F-850C-19BC7F659A37}" srcOrd="0" destOrd="0" presId="urn:microsoft.com/office/officeart/2005/8/layout/hProcess9"/>
    <dgm:cxn modelId="{156D6DA1-91FE-4E09-9E4E-DF50304CF2E5}" type="presOf" srcId="{F3F603A5-3514-4F64-B461-044623A49037}" destId="{8DBF297D-90F1-4480-AA52-A81FB3871C25}" srcOrd="0" destOrd="0" presId="urn:microsoft.com/office/officeart/2005/8/layout/hProcess9"/>
    <dgm:cxn modelId="{C22004A2-C5EB-47D1-9AA0-DF7EA22BC9E9}" type="presOf" srcId="{B0AFDB55-4181-45FD-BCAD-DCD2E93F0D5E}" destId="{26A67BCA-371E-48E7-95A7-6228FE326F92}" srcOrd="0" destOrd="0" presId="urn:microsoft.com/office/officeart/2005/8/layout/hProcess9"/>
    <dgm:cxn modelId="{118C04BD-4BC3-4935-A2D7-5295C6BA4BF9}" srcId="{01D4FD1B-BB62-417B-9DE4-51606B91D5E8}" destId="{716B3707-952E-4B42-A96E-6367A0C84095}" srcOrd="0" destOrd="0" parTransId="{B6AB9D6D-A948-41D2-8C20-487B1EBC5C91}" sibTransId="{5C1EEB10-00CE-467A-A3FD-239FCD959704}"/>
    <dgm:cxn modelId="{7BA5F3C0-DD5D-4469-9215-CA558357D2D9}" srcId="{01D4FD1B-BB62-417B-9DE4-51606B91D5E8}" destId="{B0AFDB55-4181-45FD-BCAD-DCD2E93F0D5E}" srcOrd="2" destOrd="0" parTransId="{752E14D4-23C2-4660-982F-347E8067B6C3}" sibTransId="{03DC004F-E80D-435F-8BAB-AF6D0C1ABEA8}"/>
    <dgm:cxn modelId="{B6256ED1-FB9B-4E7C-BD54-100B43C036F0}" type="presOf" srcId="{01D4FD1B-BB62-417B-9DE4-51606B91D5E8}" destId="{2F70F12D-44C3-409F-B86F-67E802EA2BCB}" srcOrd="0" destOrd="0" presId="urn:microsoft.com/office/officeart/2005/8/layout/hProcess9"/>
    <dgm:cxn modelId="{1D8BDDF9-4CFE-47B6-A6E5-CAD22B3DF2CF}" srcId="{01D4FD1B-BB62-417B-9DE4-51606B91D5E8}" destId="{F3F603A5-3514-4F64-B461-044623A49037}" srcOrd="1" destOrd="0" parTransId="{FCC709CF-160B-4BED-9913-5E1CDDA41228}" sibTransId="{EEDC4BC0-975A-4D3F-9612-93024647DBE8}"/>
    <dgm:cxn modelId="{1F7E61C4-0BA2-4317-8B72-939828783A8F}" type="presParOf" srcId="{2F70F12D-44C3-409F-B86F-67E802EA2BCB}" destId="{99E4841F-8200-4ACD-B2D4-FC94A181A338}" srcOrd="0" destOrd="0" presId="urn:microsoft.com/office/officeart/2005/8/layout/hProcess9"/>
    <dgm:cxn modelId="{45D558D9-B301-4370-AFD5-C638CBF21ABC}" type="presParOf" srcId="{2F70F12D-44C3-409F-B86F-67E802EA2BCB}" destId="{722B658B-C48F-45F0-A1A7-E1196F9FBA27}" srcOrd="1" destOrd="0" presId="urn:microsoft.com/office/officeart/2005/8/layout/hProcess9"/>
    <dgm:cxn modelId="{9E417B7D-EA99-48DE-B10D-1802DC0AC266}" type="presParOf" srcId="{722B658B-C48F-45F0-A1A7-E1196F9FBA27}" destId="{7424D372-BB30-436F-850C-19BC7F659A37}" srcOrd="0" destOrd="0" presId="urn:microsoft.com/office/officeart/2005/8/layout/hProcess9"/>
    <dgm:cxn modelId="{52A187E8-258C-429D-A2E1-5BE43FDCBB1A}" type="presParOf" srcId="{722B658B-C48F-45F0-A1A7-E1196F9FBA27}" destId="{778EB74B-1C69-4CE0-AEEB-E380CC12759C}" srcOrd="1" destOrd="0" presId="urn:microsoft.com/office/officeart/2005/8/layout/hProcess9"/>
    <dgm:cxn modelId="{F81D2D01-9897-4AA4-B510-559DF8D61C78}" type="presParOf" srcId="{722B658B-C48F-45F0-A1A7-E1196F9FBA27}" destId="{8DBF297D-90F1-4480-AA52-A81FB3871C25}" srcOrd="2" destOrd="0" presId="urn:microsoft.com/office/officeart/2005/8/layout/hProcess9"/>
    <dgm:cxn modelId="{08F9D56E-8307-42E2-B3DA-FC69DCDE68C1}" type="presParOf" srcId="{722B658B-C48F-45F0-A1A7-E1196F9FBA27}" destId="{74B09125-890D-4473-805C-BBC99792F652}" srcOrd="3" destOrd="0" presId="urn:microsoft.com/office/officeart/2005/8/layout/hProcess9"/>
    <dgm:cxn modelId="{873123D3-C4F4-44D8-8BBD-8CCB7890132C}" type="presParOf" srcId="{722B658B-C48F-45F0-A1A7-E1196F9FBA27}" destId="{26A67BCA-371E-48E7-95A7-6228FE326F9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A2E0E-EFDD-4D84-9EF5-9BF9F8137E8B}">
      <dsp:nvSpPr>
        <dsp:cNvPr id="0" name=""/>
        <dsp:cNvSpPr/>
      </dsp:nvSpPr>
      <dsp:spPr>
        <a:xfrm>
          <a:off x="0" y="750"/>
          <a:ext cx="11254740" cy="73735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600" b="1" u="sng" kern="1200">
              <a:latin typeface="等线" panose="02010600030101010101" pitchFamily="2" charset="-122"/>
              <a:ea typeface="等线" panose="02010600030101010101" pitchFamily="2" charset="-122"/>
            </a:rPr>
            <a:t>爱的奴仆</a:t>
          </a:r>
          <a:r>
            <a:rPr lang="en-US" sz="3600" b="1" kern="1200">
              <a:latin typeface="等线" panose="02010600030101010101" pitchFamily="2" charset="-122"/>
              <a:ea typeface="等线" panose="02010600030101010101" pitchFamily="2" charset="-122"/>
            </a:rPr>
            <a:t>——</a:t>
          </a:r>
          <a:r>
            <a:rPr lang="zh-CN" sz="3600" b="1" kern="1200">
              <a:latin typeface="等线" panose="02010600030101010101" pitchFamily="2" charset="-122"/>
              <a:ea typeface="等线" panose="02010600030101010101" pitchFamily="2" charset="-122"/>
            </a:rPr>
            <a:t>因着爱，甘愿放弃自由，终身服侍！</a:t>
          </a:r>
          <a:endParaRPr lang="en-US" sz="3600" kern="120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35995" y="36745"/>
        <a:ext cx="11182750" cy="665361"/>
      </dsp:txXfrm>
    </dsp:sp>
    <dsp:sp modelId="{DEA78863-9C77-4D7C-B862-5A286719B8D9}">
      <dsp:nvSpPr>
        <dsp:cNvPr id="0" name=""/>
        <dsp:cNvSpPr/>
      </dsp:nvSpPr>
      <dsp:spPr>
        <a:xfrm>
          <a:off x="0" y="749168"/>
          <a:ext cx="11254740" cy="73735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600" b="1" u="sng" kern="1200">
              <a:latin typeface="等线" panose="02010600030101010101" pitchFamily="2" charset="-122"/>
              <a:ea typeface="等线" panose="02010600030101010101" pitchFamily="2" charset="-122"/>
            </a:rPr>
            <a:t>顺服的印记</a:t>
          </a:r>
          <a:r>
            <a:rPr lang="en-US" sz="3600" b="1" kern="1200">
              <a:latin typeface="等线" panose="02010600030101010101" pitchFamily="2" charset="-122"/>
              <a:ea typeface="等线" panose="02010600030101010101" pitchFamily="2" charset="-122"/>
            </a:rPr>
            <a:t>——</a:t>
          </a:r>
          <a:r>
            <a:rPr lang="zh-CN" sz="3600" b="1" kern="1200">
              <a:latin typeface="等线" panose="02010600030101010101" pitchFamily="2" charset="-122"/>
              <a:ea typeface="等线" panose="02010600030101010101" pitchFamily="2" charset="-122"/>
            </a:rPr>
            <a:t>锥子穿过的耳朵</a:t>
          </a:r>
          <a:endParaRPr lang="en-US" sz="3600" kern="1200"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35995" y="785163"/>
        <a:ext cx="11182750" cy="665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4841F-8200-4ACD-B2D4-FC94A181A338}">
      <dsp:nvSpPr>
        <dsp:cNvPr id="0" name=""/>
        <dsp:cNvSpPr/>
      </dsp:nvSpPr>
      <dsp:spPr>
        <a:xfrm>
          <a:off x="704087" y="0"/>
          <a:ext cx="7979664" cy="2212976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4D372-BB30-436F-850C-19BC7F659A37}">
      <dsp:nvSpPr>
        <dsp:cNvPr id="0" name=""/>
        <dsp:cNvSpPr/>
      </dsp:nvSpPr>
      <dsp:spPr>
        <a:xfrm>
          <a:off x="0" y="663892"/>
          <a:ext cx="2816352" cy="8851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600" b="1" kern="120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rPr>
            <a:t>大功告成</a:t>
          </a:r>
          <a:endParaRPr lang="en-US" sz="3600" kern="1200">
            <a:solidFill>
              <a:srgbClr val="68230E"/>
            </a:solidFill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43211" y="707103"/>
        <a:ext cx="2729930" cy="798768"/>
      </dsp:txXfrm>
    </dsp:sp>
    <dsp:sp modelId="{8DBF297D-90F1-4480-AA52-A81FB3871C25}">
      <dsp:nvSpPr>
        <dsp:cNvPr id="0" name=""/>
        <dsp:cNvSpPr/>
      </dsp:nvSpPr>
      <dsp:spPr>
        <a:xfrm>
          <a:off x="3285744" y="663892"/>
          <a:ext cx="2816352" cy="8851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600" b="1" kern="120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rPr>
            <a:t>罪债还清</a:t>
          </a:r>
          <a:endParaRPr lang="en-US" sz="3600" kern="1200">
            <a:solidFill>
              <a:srgbClr val="68230E"/>
            </a:solidFill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3328955" y="707103"/>
        <a:ext cx="2729930" cy="798768"/>
      </dsp:txXfrm>
    </dsp:sp>
    <dsp:sp modelId="{26A67BCA-371E-48E7-95A7-6228FE326F92}">
      <dsp:nvSpPr>
        <dsp:cNvPr id="0" name=""/>
        <dsp:cNvSpPr/>
      </dsp:nvSpPr>
      <dsp:spPr>
        <a:xfrm>
          <a:off x="6571488" y="663892"/>
          <a:ext cx="2816352" cy="8851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600" b="1" kern="120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rPr>
            <a:t>忿怒平息</a:t>
          </a:r>
          <a:endParaRPr lang="en-US" sz="3600" kern="1200">
            <a:solidFill>
              <a:srgbClr val="68230E"/>
            </a:solidFill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6614699" y="707103"/>
        <a:ext cx="2729930" cy="798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62883-BF61-4236-BFF8-2FE3F6A5B1F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5747F-E678-4574-8ED2-C9BA88CC8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0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上次讲道是圣诞节前，这次已经是复活节后两周了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谁还记得我上次讲道的主题吗？两约之间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一个婴孩的降生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更看到，律法和先知是如何汇聚在施洗约翰并引出我们的救主耶稣基督。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紧接着，路加二章的记载就向我们展开了这样一幅图画：</a:t>
            </a:r>
            <a:endParaRPr lang="zh-CN" altLang="en-US" b="0">
              <a:effectLst/>
            </a:endParaRPr>
          </a:p>
          <a:p>
            <a:endParaRPr lang="zh-CN" altLang="en-US" sz="12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28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99D78-36D4-CA07-5759-898D78D1A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2621E8-0A0D-3CB1-F277-8A36D0C0F9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269E5E-4EFC-C2C0-38E9-0793F97E1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位“爱的奴仆”会是大卫自己吗？这实在是他向神的祷告和宣告。但他却不能完全活出这样的生命，因为他深知自己的软弱，他实在是个罪人，会软弱会跌倒，甚至在神的保守中，他依然会偏行己路，犯奸淫甚至借刀杀人。所以他自己承认：</a:t>
            </a:r>
            <a:endParaRPr lang="zh-CN" altLang="en-US" sz="1800" b="0">
              <a:effectLst/>
            </a:endParaRPr>
          </a:p>
          <a:p>
            <a:pPr rtl="0"/>
            <a:r>
              <a:rPr lang="en-US" altLang="zh-CN" sz="1200" b="1" i="0" u="none" strike="noStrike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en-US" altLang="zh-CN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我的罪孽追上了我</a:t>
            </a:r>
            <a:r>
              <a:rPr lang="en-US" altLang="zh-CN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这罪孽比我的头发还多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他知道，“爱的奴仆”虽然是他生命的盼望，但因着肉体的软弱，这还不是他完全的实际。</a:t>
            </a:r>
            <a:endParaRPr lang="zh-CN" altLang="en-US" sz="1800" b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87E8D-E848-1BEF-E2EF-5BC1D6486F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873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68AF0-DB57-4212-273B-331A50920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9A793C-DC92-B16D-E7D7-51733CA257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A4A809-A453-9204-DAEB-36EF2DF74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但藉着信心的眼光，他宣告，也是预言：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看哪，我来了！我的事在经卷上已经记载了。我的神啊，我乐意照你的旨意行，你的律法在我心里。</a:t>
            </a:r>
            <a:endParaRPr lang="zh-CN" altLang="en-US" sz="1800" b="0">
              <a:effectLst/>
            </a:endParaRPr>
          </a:p>
          <a:p>
            <a:pPr rtl="0"/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Behold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，大卫大声呼吁“看哪”！让我们注目，定睛，他来了！是大卫自己吗？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不，是藉着他的生命所预表的那位完全的‘爱的奴仆’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他来了！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祂要完成的，远超过旧约的祭祀。那些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燔祭、素祭、平安祭、赎罪祭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不能让神满足的，这位“刺穿了耳朵”的“爱的奴仆”要来完全满足。大卫心中渴望宣告、却因肉体软弱而亏缺的，祂要来成全！祂说：“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我的神啊，我乐意照你的旨意行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”！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至此，律法的“影儿”和先知的“预言”都在此交汇，指向这位完全的“爱的奴仆”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神的儿子耶稣基督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预言中的灵意乃是为耶稣作见证</a:t>
            </a:r>
            <a:r>
              <a:rPr lang="en-US" altLang="zh-CN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启</a:t>
            </a:r>
            <a:r>
              <a:rPr lang="en-US" altLang="zh-CN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19:10b)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这位完全的“爱的奴仆”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神的儿子耶稣基督，祂要道成肉身，来到世间，要如何成就神的旨意呢？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让我们进入希伯来书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章</a:t>
            </a:r>
            <a:endParaRPr lang="zh-CN" altLang="en-US" sz="1800" b="0">
              <a:effectLst/>
            </a:endParaRPr>
          </a:p>
          <a:p>
            <a:endParaRPr lang="en-US" altLang="zh-CN" sz="1200" b="0" i="0" u="none" spc="0">
              <a:solidFill>
                <a:schemeClr val="bg1"/>
              </a:solidFill>
              <a:effectLst/>
              <a:latin typeface="等线" panose="02010600030101010101" pitchFamily="2" charset="-122"/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5F78B-8CB4-C056-D24B-DAD49F71AA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832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23208-91C6-36C3-EDC8-6C659884B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67D13D-66BF-5D56-1A91-1518A50B4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DEFF39-5374-8EA9-46A3-78BB6BE739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0138F-1A84-1534-15AF-4EC1F78CE4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493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19411-E0BA-27A4-B72A-17BBCB961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BE6503-DD47-D744-38D9-CC676B3C9A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D6CB34-74C1-0F73-EE00-62EDAF013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我们刚刚也引用到了这段经文：“律法既是将来美事的影儿，不是本物的真像”。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每年常献的祭物并不能叫以色列人完全，更不能叫我们完全。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我们如何知道呢？乃是因着“良心”。神在每个人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无论是以色列人还是外邦人，无论信主还是未信主的人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心中都摆下了良心，保罗称其为“是非之心”。（顺便问下，大家知道我们的读经进度到哪里了吗？昨天刚读到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罗马书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第二章。如果你没印象，建议你回去补读一下。）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话说回来，良心就是神放在我们里面的一把道德的尺子，似乎不用人教，我们就明白一些“是非善恶”。但我们有多少人能完全按着良心行事呢？可以说是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没有。我们常常明知善却行不出，明知错就反去做。良心就控告我们，让我们觉得有亏欠。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因此，我们都需要被洁净。但这种良心深处的亏欠，是绝对不能藉着外在的“公牛和山羊的血”来洗净的。必须藉着那完美的实体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就是神的儿子耶稣基督，在十字架上肋旁为我们流出的血与水，才能真正洗净我们的罪，平息我们良心的控告。</a:t>
            </a:r>
            <a:endParaRPr lang="zh-CN" altLang="en-US" sz="1800" b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B07D0-E153-AE46-0B49-C702BA13F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172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A5960-B135-44C5-F8DE-3AA543425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8B6B43-5C15-79BB-2252-08BB62373C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50815A-C7E7-4FA8-ED8D-A1F4B157E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原来神儿子耶稣基督，亲自用诗篇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篇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6-8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节，作为他到世上来，道成肉身的日子，向神的宣告！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但如果你仔细对比，会发现一个极其奇妙的变化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大卫在诗篇里说：“你已经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开通我的耳朵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。”而这里是“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你曾给我预备了身体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”（事实上，这是耶稣时代甚为流行的旧约圣经希腊文译本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——《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七十士译本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的翻译）。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从“开通耳朵”到“预备身体”，这不是一个翻译的错误，乃是圣灵对耶稣基督何等奇妙的启示和见证！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还记得出埃及记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章那位穿耳的希伯来奴仆吗，我们刚刚说：耳朵象征着“听从”与“顺服”。当一个奴仆耳朵被穿，意味着他甘心地放弃了个人的主权，他的生命永远与这个家连在一起。这份顺服，不单在耳朵上，不单在心里，更是藉着行动，落实在这位仆人的“身体”上。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为了让那份完美的“顺服”能够真实地彰显在地上，祂为祂的独生爱子“预备了身体”。这位无限的神，披上了有限的血肉之躯；那位原本在天上享受万军天使敬拜的荣耀君王，降生在冰冷的马槽里。祂有了会饥饿、会疲乏、会流血、会感受痛苦的“身体”。没有这个身体，十字架的救赎就无从谈起；有了这个身体，诗篇里那句“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我来了，为要照祢的旨意行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”，才能“道成肉身”地应验！</a:t>
            </a:r>
            <a:endParaRPr lang="zh-CN" altLang="en-US" sz="1800" b="0">
              <a:effectLst/>
            </a:endParaRPr>
          </a:p>
          <a:p>
            <a:br>
              <a:rPr lang="zh-CN" altLang="en-US" sz="1800"/>
            </a:br>
            <a:endParaRPr lang="en-US" altLang="zh-CN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0F9B2-788F-3AD6-FED4-EFE5C82D02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044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4F809-137D-27C7-6023-2BB2B55FD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0C9173-9CC6-1D4D-69BF-C0B0E8FE5F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A482D2-FA05-AA02-293B-8464CEA88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正如我们之前看见保罗说的：</a:t>
            </a:r>
            <a:endParaRPr lang="zh-CN" altLang="en-US" b="0">
              <a:effectLst/>
            </a:endParaRPr>
          </a:p>
          <a:p>
            <a:pPr rtl="0"/>
            <a:r>
              <a:rPr lang="en-US" altLang="zh-CN" sz="1200" b="0" i="0" u="none" strike="noStrike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他本有神的形像，不以自己与神同等为强夺的，</a:t>
            </a:r>
            <a:r>
              <a:rPr lang="en-US" altLang="zh-CN" sz="1200" b="0" i="0" u="none" strike="noStrike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反倒虚己，取了奴仆的形像，成为人的样式。</a:t>
            </a:r>
            <a:r>
              <a:rPr lang="en-US" altLang="zh-CN" sz="1200" b="0" i="0" u="none" strike="noStrike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既有人的样子，就自己卑微，存心顺服，以至于死，且死在十字架上。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腓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2:6-8)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耶稣基督，神的儿子，成为了“爱的奴仆”，就如出埃及记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章的那位卑微的“希伯来奴仆”。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主耶稣三十岁出来传道，医病赶鬼。在三年服侍的高峰，祂来到了变像山上，祂的面貌改变，衣服洁白放光。在那里，摩西和以利亚（代表着律法和先知）显现，与祂谈论“耶稣将要出去的事”（路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9:31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 和合本译为“去世”，但在原文里，这个词更准确的意思是“出去、离开（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departure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）”。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让我们仔细思想这一幕：主耶稣是否就像那个服侍满六年的希伯来奴仆，祂完美地完成了在地上主人所托付的阶段性工作。此刻在变像山上，祂完全有资格合法地、白白地“出去”，直接回到天上的荣耀里！祂在那里就可以升天了！ 但是，祂没有。祂选择了留下，走完人生最后的半年，走向各各他的十字架。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就在耶稣，作了这决定的时刻，天上有声音，穿过云彩临到 “这是我的爱子，我所喜悦的，你们要听他。”这是我的“爱”子，原来，基督留下，不是因着别的，乃是因着爱，因着爱，他的行动仿佛就在说” 父神啊，我来了，留下在地上，为要照你的旨意行”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神不喜悦各样的祭，不是因着它们不好，乃是因着身心中的上好，乃是独生爱子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我所喜悦的！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因着对父神的爱，耶稣愿意照着祂的旨意行；也因着对世人的爱，祂不忍心看我们这些本可以成为祂弟兄姊妹的人，永远死在罪恶过犯中。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就在那一刻，这位取了奴仆形象的耶稣基督，看着天上差遣祂的父，又看着世上这群祂所拣选、所疼爱的“妻子（就像是教会）和儿女（就像是我们每一个）” ，祂的心发出了那句爱的奴仆的宣告：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“我爱我的主人，我也爱我的妻子儿女，我不愿意自由出去！”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为了爱父神的旨意，也为了爱我们到底，耶稣甘愿放弃了免受痛苦的“自由”。</a:t>
            </a:r>
            <a:endParaRPr lang="zh-CN" altLang="en-US" b="0">
              <a:effectLst/>
            </a:endParaRPr>
          </a:p>
          <a:p>
            <a:endParaRPr lang="en-US" altLang="zh-CN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F9D1E-FEFF-12F0-F07A-66615418C0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588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C298A-E129-8C03-2847-C2998C9E2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CBC3FC-B3D1-135F-52DA-E558DC8E13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953036-23AA-8B11-E36C-865594816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终于，在另一座山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橄榄山的客西马尼园里，耶稣跪下祷告，汗如大血点滴在地上。那时祂对父神说：“父啊，祢若愿意，就把这杯撤去；然而，不要成就我的意思，只要成就祢的意思。”（路 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22:42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于是，他喝下苦杯，走向通往各各他山的十字架，背负我们世人的罪。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那位卑微的“希伯来奴仆”，走到向了门框前，把头靠近门框，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咚！咚！咚！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锥子刺穿了他的耳朵，他就永远服侍主人。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而我们的主耶稣基督呢？祂的“门框”在哪里？祂的“锥子”又在哪里？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弟兄姐妹们，在耶路撒冷城外的各各他山上，那竖立在天地之间的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十字架，就是祂的门框！咚！咚！咚！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那冰冷无情的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罗马铁钉，就是穿透祂的锥子！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只不过，穿透的不再只是耳朵，乃是他的身体，他的双手、双脚！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神啊，你曾给我预备了身体，我来了，为要照你的旨意行！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祂那预备好的身体，在十字架上被无情地刺透了、撕裂了。祂的血流在木头上，仿佛那奴仆耳朵上的血滴在门框上。这一个带血的印记，向全宇宙、向所有的天使和魔鬼宣告：耶稣基督永远是天父顺命的仆人，也永远是爱我们的救主！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祂是除去在先的，为要立定在后的。我们凭这旨意，靠耶稣基督只一次献上祂的身体，就得以成圣！</a:t>
            </a:r>
            <a:endParaRPr lang="zh-CN" altLang="en-US" b="0">
              <a:effectLst/>
            </a:endParaRPr>
          </a:p>
          <a:p>
            <a:br>
              <a:rPr lang="zh-CN" altLang="en-US"/>
            </a:br>
            <a:endParaRPr lang="en-US" altLang="zh-CN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B8EFF-E82A-9983-7B73-9DB8B1260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626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F3DDC-4BF5-E235-2BF3-6A71AA0DA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826C53-78FE-B9A0-B0A8-D59142DB97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4495A1-1C6A-ED42-75B3-27C72E365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除去在先的，立定在后的：一次永远的救赎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“什么是‘在先的’？旧约的祭司必须天天‘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站着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，因为牛羊的血断不能除罪，他们的工作永远做不完。然而这一切‘在先的’，因着耶稣基督，都‘除去’了！那‘立定在后的’是什么？就是主耶稣这位爱的奴仆，以自己无罪的身体，献了一次永远的赎罪祭，就在神的右边‘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坐下了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’！”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哈利路亚！基督“坐下了”！坐下，代表着大功告成；坐下，代表着罪债已经还清；坐下，代表着神公义的忿怒已经完全平息！祂一次献祭，便叫我们这些得以成圣的人“永远完全”（来 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10:14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今天你我能平安地坐在这里，被称为神的儿女、良心不再觉得有罪，不是因为我们自己有多好，不是因为我们做足了什么宗教仪式，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全是因为那位“爱的奴仆”，用祂被刺透的身体，为你我铺平了道路！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个在旧约里仅仅作为影儿的“希伯来奴仆”，如今实化在耶稣基督的身上。祂因爱降卑，成全了律法的公义；祂献上身体，应验了先知的预言。神借着十字架向我们显明的，不仅是赦罪的恩典，更是那份不离不弃、甘心为奴的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Agape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的大爱！</a:t>
            </a:r>
            <a:endParaRPr lang="zh-CN" altLang="en-US" b="0">
              <a:effectLst/>
            </a:endParaRPr>
          </a:p>
          <a:p>
            <a:endParaRPr lang="zh-CN" altLang="en-US" sz="180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BA113-2E93-303E-3B9E-24ACB0EEC0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082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93511-6675-FB52-5E3B-9B7E916C1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83E3A5-B105-5C13-BD1A-0E99D07FD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5C0FF6-2CF6-FD56-83A9-97606D635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希伯来来书的作者，紧接着让我们看见，圣灵不仅为基督作见证，更将这“爱的奴仆”的生命，深深地印在了我们心里。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主说：“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我要将我的律法写在他们心上，又要放在他们的里面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”！这正是诗篇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篇第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节的话，也是先知耶利米的预言。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在旧约，律法是刻在冰冷的石版上的。它只能从外面约束、定罪，却不能给人遵行的能力。但今天，因为基督的宝血已经“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把我们心中天良的亏欠洒去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”（来 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10:22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），圣灵就亲自住在了我们里面。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圣灵把神的律法，深深地刻在了我们的心版上。我们原本以为律法只是神公义、冷冰冰的规条，哪里想到，律法的真意原来是爱！正如耶稣自己所说，最大的诫命就是“尽心、尽性、尽意、尽力爱主你的神”，其次就是“爱人如己”（可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12:29-31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）。保罗也说：“全律法都包在‘爱人如己’这一句话之内了”（加 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5:14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因着耶稣基督这位完全的“爱的奴仆”所舍命的大爱，如今这“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至尊的律法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”（雅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2:8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）被放在了我们心里。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神不单藉着圣灵把律法赐给我们，祂更同样在呼召我们：你是否愿意不再出于“惧怕”或“本分的催促”，而是单单因着“爱”，甘心乐意地跟随耶稣，也成为一个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“爱的奴仆”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 你是否愿意向神宣告：“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我的神啊，祢为我预备了身体，我来了，我乐意照祢的旨意行”！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而这样的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“爱的奴仆”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，身上带着的不再是刺穿肉身耳朵的记号，乃是圣灵的印记（弗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1:13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），是耶稣的印记（加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6:17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）！</a:t>
            </a:r>
            <a:endParaRPr lang="zh-CN" altLang="en-US" sz="1800" b="0">
              <a:effectLst/>
            </a:endParaRPr>
          </a:p>
          <a:p>
            <a:endParaRPr lang="zh-CN" alt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1F860-F132-5EF4-8711-B29B2138E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065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3A96B-6B3C-975F-545A-DF624BD0F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5AB27-5FAF-621D-F5F6-89225FFC4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D96AED-A516-3040-60A7-B02D504D3A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我们愿意因着爱，接受神的呼召，也同样作这“爱的奴仆”吗？</a:t>
            </a:r>
            <a:endParaRPr lang="zh-CN" altLang="en-US" b="0">
              <a:effectLst/>
            </a:endParaRPr>
          </a:p>
          <a:p>
            <a:endParaRPr lang="en-US" altLang="zh-CN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9BFCE-B167-6AEA-5F49-AE894A80F8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38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89AD2-0324-1F92-5715-AD51F140D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A29167-F1B3-23DF-2504-A33D76C682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4AA7BF-DC73-D6D7-D269-7F77DE2D2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老祭司西面和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岁的女先知亚拿，先后遇见了降生不久的救主耶稣基督；仿佛让我们看见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两位名为“律法”和“先知”的耄耋老人，</a:t>
            </a:r>
            <a:b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手里抱着一位没有皱纹玷污、全然圣洁的初生婴孩</a:t>
            </a:r>
            <a:r>
              <a:rPr lang="en-US" altLang="zh-CN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那位他们一生所等候的救主、弥赛亚，耶稣基督。</a:t>
            </a:r>
            <a:endParaRPr lang="zh-CN" altLang="en-US" b="0">
              <a:effectLst/>
            </a:endParaRPr>
          </a:p>
          <a:p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7EA72-948E-612E-D3DF-EC8C138DD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218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2CDC2-7125-10B6-917D-E0F463ADE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CFAD42-C6AD-832B-6F36-FCAE53F38E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311F53-7AF6-6950-2DB7-D2CA9AF54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我们愿意因着爱，接受神的呼召，也同样作这“爱的奴仆”吗？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好不好让我们再一次一同宣告“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我的神啊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祢为我预备了身体，我来了，乐意照祢的旨意行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当我们回应祂的呼召时，我们就要进到幔内，得见主的荣面，更深地经历祂。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因此，希伯来书的作者激励我们：</a:t>
            </a:r>
            <a:endParaRPr lang="zh-CN" altLang="en-US" b="0">
              <a:effectLst/>
            </a:endParaRPr>
          </a:p>
          <a:p>
            <a:pPr rtl="0"/>
            <a:r>
              <a:rPr lang="en-US" altLang="zh-CN" sz="1200" b="1" i="0" u="none" strike="noStrike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弟兄们，我们既因耶稣的血得以坦然进入至圣所，</a:t>
            </a:r>
            <a:r>
              <a:rPr lang="en-US" altLang="zh-CN" sz="1200" b="1" i="0" u="none" strike="noStrike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是藉着他给我们开了一条又新、又活的路从幔子经过，这幔子就是他的身体。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在读出埃及记的条例时，应当能感受到至圣所是令人战兢的。除了大祭司一年一次带着血进去，谁敢靠近就必死亡。但如今，那位完美的“爱的奴仆”耶稣基督已经献上了祂的身体。当祂在十字架上断气时，殿里的幔子从上到下裂为两半！“又新又活的路”的“新”字，在原文里有“新近宰杀、劈开”的意思。这条路，是主用自己被撕裂的身体，为我们劈开的！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因此，我们今天能够“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存着诚心和充足的信心来到神面前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”（来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10:22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）。“爱的奴仆”竟然被允许进入主人最隐密的内室，坦然无惧地与神面对面！这是何等的特权！</a:t>
            </a:r>
            <a:endParaRPr lang="zh-CN" altLang="en-US" b="0">
              <a:effectLst/>
            </a:endParaRPr>
          </a:p>
          <a:p>
            <a:endParaRPr lang="zh-CN" alt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F1C5F-A9C4-4E4E-2546-73194CAB23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198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B4D87-4A5A-889D-654D-69C21F29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537FEF-E5E8-EE3C-046A-EBD169BCF9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29D7E6-36DE-B66A-E9DE-1061BD4C9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但是，一个爱的奴仆绝不能永远只留在至圣所里享受神的荣美同在。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希伯来书写至结尾，作者向我们发出了一个震撼的呼召：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所以，耶稣要用自己的血叫百姓成圣，也就在城门外受苦。这样，我们也当出到营外，就了祂去，忍受祂所受的凌辱。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”（来 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13:12-13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“营外”是什么地方？在旧约，营外是丢弃祭牲残骸、倒垃圾的地方，是麻风病人被隔离的地方。耶稣基督不是在金碧辉煌的圣殿里被钉的，而是在城门外、在各各他的垃圾场上，在世人的唾弃中献上了身体。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主在营外受苦，我们这群“爱的奴仆”怎能只在幔内独享平安？主呼召我们：“出到营外，就了祂去”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！ 出到营外，就是走进你那充满竞争与倾轧的办公室； 出到营外，就是走进你那尚未信主、充满矛盾的家庭； 出到营外，就是走向这个社会中那些被边缘化、贫穷、病痛、失丧的人群中间。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在那里，我们要效法基督，把自己的“身体献上，当作活祭”（罗 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12:1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），在世人面前忍受误解与凌辱，去活出爱神爱人的见证。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若是我们这些凭信而行的“爱的奴仆”，真实地背起十字架跟随主，活出那爱的见证时，人必要看见那些完全的““爱的奴仆”，有一天，他们也要说：</a:t>
            </a:r>
            <a:endParaRPr lang="zh-CN" altLang="en-US" b="0">
              <a:effectLst/>
            </a:endParaRPr>
          </a:p>
          <a:p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我的神啊，我乐意照祢的旨意行；祢的律法在我心里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zh-CN" alt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C4CBB-F0B0-1845-1DF3-CC5C01F25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078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02B84-4458-458D-2148-8FD317FBC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C08E53-7F26-D16A-2347-969D30A91D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6E2C07-0A56-604E-0795-E2A420EB9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弟兄姊妹，在这条凭着信心作“爱的奴仆”的路上，我们并不孤单。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我们现在虽然坐在室内，但等一下当我们步出会堂，抬头看见天上云彩的时候，请记得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希伯来书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作者的提醒：我们有这许多的见证人，如同云彩围着我们！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当我们抬头，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我们要看见与神同行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以诺、挪亚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。我们要看见献上自己和独生爱子的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亚伯拉罕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。我们还要看见以撒、雅各、约瑟、摩西、大卫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…… 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这见证人的行列，不单有圣经里的古人，更有历世历代的众圣徒：奥古斯丁、威克里夫、马丁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路德、加尔文、约翰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卫斯理，以及无数甘愿为主倾倒生命的“爱的奴仆”。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这片云彩中，有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钦岑多夫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，在年轻时被主叩问心门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——“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我为你舍了这些，你舍何事为我？” ，他甘愿放弃贵族地位，收留受逼迫的弟兄，点燃了摩拉维亚弟兄会日夜不息的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百年祷告与普世宣教的火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这宣教的火，后来也点燃了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戴德生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。他因为被基督的爱所激励，甘心成为奴仆，宣告：“假若我有千条性命，决不留下一条不给中国。不！不是中国，是基督！”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还有许许多多有名无名的殉道宣教士，正如吉姆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艾略特（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Jim Elliot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）在日记里向主所呼求的那样：“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主啊，我爱你，我不愿自由出去。求你在门框上穿透我的耳朵，让我永远只听你的声音！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如今，这些见证人都如同云彩在天上环绕着我们，而地上见证的火炬，今天传到了你我的手上。我们是否也都愿意在主面前说： 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“我的神啊，祢为我预备了身体，我来了，我乐意照祢的旨意行！”</a:t>
            </a:r>
            <a:endParaRPr lang="zh-CN" altLang="en-US" b="0">
              <a:effectLst/>
            </a:endParaRPr>
          </a:p>
          <a:p>
            <a:endParaRPr lang="en-US" altLang="zh-CN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FFC79-8086-CF7B-84F0-4D8E408DD3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449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D7015-0704-2B93-4E51-98FEB1373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56EF60-0E83-C5DF-1109-9F1ED6EE33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DB9DC1-FA13-334D-5C43-EE04EC732E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如今，这些见证人都如同云彩在天上环绕着我们，而地上见证的火炬，今天传到了你我的手上。我们是否也都愿意在主面前说： 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“我的神啊，祢为我预备了身体，我来了，我乐意照祢的旨意行！”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弟兄姊妹，这绝不是凭着我们自己天然的胆量能够回应的，乃是藉着那藉圣灵住在我们里面的基督！是祂能够，并且是祂的爱在深深地激励我们，使我们能勇敢地发出同样的宣告： 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“我的神啊，祢为我预备了身体，我来了，我乐意照祢的旨意行！”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因为，在这群见证人行列的最前方、在那荣耀的终点，坐着的正是为我们信心创始成终的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主耶稣基督，这位完美的“爱的奴仆”。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好不好，我们最后有一段默想的时间，藉着今天的经文，我们再一次思想主耶稣基督，这位完美的“爱的奴仆”，也求圣灵叩我们的心门，让我们也愿意将自己献上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.......</a:t>
            </a:r>
            <a:endParaRPr lang="zh-CN" altLang="en-US" b="0">
              <a:effectLst/>
            </a:endParaRPr>
          </a:p>
          <a:p>
            <a:endParaRPr lang="en-US" altLang="zh-CN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60F5E-075E-74AB-8EDD-ED728A95B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2217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69378-CD63-9A4B-F222-167862D54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41065E-6DEF-7486-2E94-BD3D436CBF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2888C2-B1F3-4551-9E4C-DC4316DA8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F0C19-A19E-CEB7-E9FD-499324E40C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04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B9D59-CB74-F626-A908-DB2918E56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0587AE-C6D8-6821-A833-155F0B6EB1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014ADD-1AB1-6B6B-045B-3E8DD2BB9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altLang="zh-CN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EAC17-3273-9102-3BA3-0544E5401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439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8CFF2-D239-131E-D22D-C464382A0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F88AB-DABD-F1D0-E860-0B68A00561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C4A0C6-1DF7-0D66-6C63-5F63A93A8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zh-CN" alt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DCF05-916E-9309-5C12-035C84F6C3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484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1BDBB-A549-C18E-408B-403A4A360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F99C79-7EF9-64E4-5877-C88689BD8A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B30ABE-BDC2-98B5-2561-0FA1F1F75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我们有没有想过：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他们等来的，究竟是怎样的一位救主？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如果我们是当时犹太人，我们会期待怎样的一位救主呢？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当时的犹太人期待的，是一位能推翻罗马统治、带领他们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脱离‘奴役’的政治君王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。然而，这位救主躺在西面怀里时，不是带着闪闪发光的王冠降临的。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祂来，确实是为了成全律法和先知，但祂成全的方式，却超出了所有人的想象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不是武力征服，“反倒虚己，取了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奴仆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的形象”（腓 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2:7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因此，老西面对耶稣的母亲马利亚如此说：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这孩子被立</a:t>
            </a:r>
            <a:r>
              <a:rPr lang="en-US" altLang="zh-CN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……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又要作毁谤的话柄</a:t>
            </a:r>
            <a:r>
              <a:rPr lang="en-US" altLang="zh-CN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……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你自己的心也要被刀刺透。（路</a:t>
            </a:r>
            <a:r>
              <a:rPr lang="en-US" altLang="zh-CN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2:34b-35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祂要被许多以色列人鄙视，甚至被“毁谤”，仿佛一个被人践踏的奴仆。最终，祂的命运会使母亲的心如“被刀刺透”。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是的，律法和先知引出的是这样一位救主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奴仆君王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我们今天信息的重心就放在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“奴仆”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这个身份。</a:t>
            </a:r>
            <a:endParaRPr lang="zh-CN" altLang="en-US" b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B633A-D086-64C9-1AD9-29D5E5F15B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385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E3CEF-BA6A-1066-E511-ACE9F5C0D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647740-C49A-3B3C-F050-F41220A983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DF77B8-08AF-D7C3-AC02-5B65948AB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在人类历史上，提到“奴仆”或“奴隶”，我们联想到的是什么？是失去自由，是被迫劳动，是痛苦与锁链。 甚至现在使用“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slave”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（奴仆）这个词，都变得很敏感。大家知道，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altLang="zh-CN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 / Slave”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（主人</a:t>
            </a:r>
            <a:r>
              <a:rPr lang="en-US" altLang="zh-CN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奴隶）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曾经是一个很常用的计算机术语，但现在大家都在有意避免，会改称为比如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altLang="zh-CN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 / Secondary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（主要</a:t>
            </a:r>
            <a:r>
              <a:rPr lang="en-US" altLang="zh-CN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次要）” 或 “</a:t>
            </a:r>
            <a:r>
              <a:rPr lang="en-US" altLang="zh-CN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 / Subordinate”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（经理</a:t>
            </a:r>
            <a:r>
              <a:rPr lang="en-US" altLang="zh-CN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下属）。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人人都渴望自由而非奴役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正所谓“生命诚可贵，爱情价更高；若为自由故，二者皆可抛。”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然而，在圣经神的话语里，却记录了一种极其奇特、甚至可以说是极其高贵的“奴仆”。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这种奴仆，当他面临合法且白白得来的自由时，他居然拒绝了！他站在门前大声宣告说：“我不愿意自由出去！”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究竟是什么力量，能让人自愿放弃最宝贵的自由，甘心戴上终身服役的印记？答案只有一个字，那就是：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爱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。因着爱作出的抉择，让他完全自愿地一生服事主人。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其实，我们的奴仆君王，救主耶稣基督，就是这样一位”爱的奴仆“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祂本是与神同等的，却因着爱父神，甘心遵行祂的旨意，为了爱我们这些在罪中失丧的人，祂放弃了自己无限的自由。祂不单为门徒洗脚，更甘愿因着爱，为我们，照父神的旨意，献上祂的身体。</a:t>
            </a:r>
            <a:endParaRPr lang="zh-CN" altLang="en-US" b="0">
              <a:effectLst/>
            </a:endParaRPr>
          </a:p>
          <a:p>
            <a:endParaRPr lang="en-US" altLang="zh-CN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D1017-608E-0DAA-072D-AE50201906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85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25004-81F9-CA7D-CFCE-776A8E8AA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5B7A87-E120-5A72-152F-96F51007F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1D5D09-7A24-FFB0-7A88-51BCDD6414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None/>
            </a:pP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所以今天的信息，我们要透过开始读的三段经文，顺着西面和亚拿所代表的“律法与先知”的轨迹，去认识“爱的奴仆”。我们将从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律法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出发，看到典章的第一条（出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21:5-6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）里“爱的奴仆”的奇妙规定；再从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先知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的诗篇（诗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40:6-8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）中听这奴仆的宣告；然后看这一切如何完美地应验在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耶稣基督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的身上（来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10:5-10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）；而最终，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这群小基督们，是否愿意跟随祂的脚纵行？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F6390-8AE0-A56A-AA37-ABF5F30E60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279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9B278-BD57-5DE5-8F76-8768AB7DF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092BEC-8DD0-DBD3-9068-7AAD0ADE52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EFD999-D00E-5175-7193-6FF509FBF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B32EA-DFD2-181C-A2AB-798364D6F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79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D7681-5F3C-33F8-7FB2-234A3753B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2F975E-8B93-C58A-B400-D9B30A065C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958B4E-A0DD-86C4-FFE0-12895F85B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所以，我们来到方大哥带我们读的第一段经文，在出埃及记的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章（紫色的部分，我们可以一起读）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我们最近的读经计划刚读完出埃及记。不知道大家都“出埃及”了吗？“出不了埃及”？因为律法条例看似枯燥乏味，且多有重复。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但其核心却隐藏着神深邃的爱，并遥遥指向将要来的基督。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希伯来书的作者和保罗都告诉我们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律法是将来美事的影儿  </a:t>
            </a:r>
            <a:r>
              <a:rPr lang="en-US" altLang="zh-CN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来</a:t>
            </a:r>
            <a:r>
              <a:rPr lang="en-US" altLang="zh-CN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10:1)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，形体却是基督 </a:t>
            </a:r>
            <a:r>
              <a:rPr lang="en-US" altLang="zh-CN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西</a:t>
            </a:r>
            <a:r>
              <a:rPr lang="en-US" altLang="zh-CN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2:17)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并且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命令的总归就是爱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所以这些枯燥的条文，最终指向的却是神深邃的爱，和那要将要来的神儿子耶稣基督。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来到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章的这条律法，它的位置其实也十分特别。如果大家对过去这段时间读的出埃及记还有印象：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章以色列人来到西奈山下，耶和华神在密云闪电雷轰角声中显现，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章颁布了十诫。紧接着到了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章，神开始对摩西颁布具体的“典章”。弟兄姊妹，如果你是当时的立法者，在十诫之后，你定下的第一条法律会是什么？是关于如何献祭？还是关于杀人放火的刑罚？令人惊奇的是，神在出埃及记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章颁布的第一条典章，竟然是关于“释放奴仆”的条例。</a:t>
            </a:r>
            <a:endParaRPr lang="zh-CN" altLang="en-US" sz="1800" b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FB56F-DC85-0749-20B4-09754BA2F2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059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2036D-E706-4ABD-59C8-C9706D3B5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5D91BE-5DCE-3886-4C5B-3AEBB952E2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CDCCE4-EB6D-DE70-75B8-6A0D46112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神定规：“你若买希伯来人作奴仆，他必服侍你六年，第七年他可以自由，白白地出去。”（出 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21:2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尽管是在存在这奴隶制度的古代，我们的神依然是释放人的神，所以祂为人定下了第七年可以重获自由的条例。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然而这个恩典的条例却又一个特殊的“例外”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他需要面临一个选择：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如果在服侍期间，主人把妻子给了他，并且生了儿女，到了第七年他要走的时候，妻子和儿女必须归给主人，他只能“独自出去”（出 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21:4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 此时，这个奴仆站在了人生的十字路口：一边是梦寐以求的“自由”，只要跨出家门，他就不再受人辖制；另一边，是他深爱的妻子儿女，以及那位曾厚待他、赐恩给他的主人。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如果这个奴仆选择自由，他将失去主人所赐的一切。但就在这时候，这条律法里出现了一个极其温暖的关键字“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爱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“倘或奴仆明说：‘我爱我的主人和我的妻子儿女，不愿意自由出去。’”（出 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21:5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这是一个何等震撼的宣告（还记得我们刚刚念的诗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生命诚可贵，爱情价更高；若为自由故，二者皆可抛 吗？）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这位仆人宣告说：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因着爱，他甘愿放弃自由，终身服侍。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因此从这一刻起，他不再是普通的奴隶，他成了一个“爱的奴仆”。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当他作出这个充满爱的决定后，主人要为他举行一个神圣的仪式。主人要带他到审判官（原文是“神”）那里，把他带到门前，靠近门框，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“用锥子穿他的耳朵”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（出 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21:6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什么要穿透耳朵呢？（我记得之前力夫长老也有提过）在当时，耳朵象征着“听从”与“顺服”。锥子刺透血肉，将耳朵钉在门框上，这是一个带血、付代价的印记。它代表着这个奴仆从此放弃了个人的主权，他的生命永远与这个家连在一起，他的耳朵一生只听从主人的吩咐。</a:t>
            </a:r>
            <a:endParaRPr lang="zh-CN" altLang="en-US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这里我们稍微延伸一点：这条律法何尝不是我们生命的写照？神创造了我们，赐给我们生命中一切的美好，祂其实拥有我们生命完全的主权，但祂却愿意给我们自由意志，让我们能“白白地出去”。但我们若是真的经历到神的爱，自愿走到门框前说：“主啊，我爱祢，我不愿意自由出去！”这在神眼中，就是最美好的服侍。</a:t>
            </a:r>
            <a:endParaRPr lang="zh-CN" altLang="en-US" b="0">
              <a:effectLst/>
            </a:endParaRPr>
          </a:p>
          <a:p>
            <a:endParaRPr lang="en-US" altLang="zh-CN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7926C-2610-CD3B-691A-B593E8928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296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700B5-61EC-4877-72CB-EBE4C5A6F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FB4142-29FE-F9F3-DE76-CE89E27AD4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0BE190-A505-1445-CA6B-0BA1865226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让我们记住这位在律法典章里记载的希伯来奴仆，进入到先知的预言。在律法赐下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400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年后，神藉着大卫，用诗歌预言了这位被“刺穿耳朵”的“爱的奴仆”，指向了那位将要来的奴仆君王。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大卫在灵的深处被圣灵光照，明白了一个真理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公牛和山羊的血断不能除罪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（来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10:4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）。因此他在诗里说：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祭物和礼物（在原文里祭物指平安祭，礼物指素祭）你不喜悦，燔祭和赎罪祭非你所要。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旧约里所有这一切隆重的献祭，都不能使神真正满足。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所以神真正想要的是什么呢？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一双开通的耳朵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什么叫“开通”的耳朵？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开通（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karah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）这个字原文意思是“挖掘、凿开、刺透”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所以，什么样的人会有 “</a:t>
            </a:r>
            <a:r>
              <a:rPr lang="zh-CN" alt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一双开通的耳朵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”？不就是刚刚看见出埃及记律法典章开头的那位希伯来奴仆</a:t>
            </a:r>
            <a:r>
              <a:rPr lang="en-US" altLang="zh-C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——“</a:t>
            </a:r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爱的奴仆”吗？</a:t>
            </a:r>
            <a:endParaRPr lang="zh-CN" altLang="en-US" sz="1800" b="0">
              <a:effectLst/>
            </a:endParaRPr>
          </a:p>
          <a:p>
            <a:pPr rtl="0"/>
            <a:r>
              <a:rPr lang="zh-CN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千千的公羊和万万的油河，也满足不了神的心，祂要的乃是一个“行公义，好怜悯，存谦卑的心，与神同行”的“爱的奴仆”</a:t>
            </a:r>
            <a:endParaRPr lang="zh-CN" altLang="en-US" sz="1800" b="0">
              <a:effectLst/>
            </a:endParaRPr>
          </a:p>
          <a:p>
            <a:br>
              <a:rPr lang="zh-CN" altLang="en-US" sz="1800"/>
            </a:br>
            <a:endParaRPr lang="zh-CN" altLang="en-US" sz="1800" b="0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42A79-E0F9-D5A3-ABE0-5D8B383FF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85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E162AE6-C2BA-4446-A2D9-41A8F1A6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A267802-5F0D-4EE1-AF9D-EF2E4F23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5" y="0"/>
            <a:ext cx="43861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728D93-929A-4CAF-A102-3C217E917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1" y="428903"/>
            <a:ext cx="3071005" cy="3051391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</a:lstStyle>
          <a:p>
            <a:pPr>
              <a:tabLst>
                <a:tab pos="3370263" algn="l"/>
              </a:tabLst>
            </a:pPr>
            <a:r>
              <a:rPr lang="en-US" sz="4000">
                <a:solidFill>
                  <a:schemeClr val="tx2">
                    <a:alpha val="75000"/>
                  </a:schemeClr>
                </a:solidFill>
              </a:rPr>
              <a:t>Click to edit Master title style</a:t>
            </a:r>
            <a:endParaRPr lang="en-US" sz="4000" dirty="0">
              <a:solidFill>
                <a:schemeClr val="tx2">
                  <a:alpha val="75000"/>
                </a:schemeClr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81702E9-0038-4210-9FAB-E76C1EF85C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876" y="5116529"/>
            <a:ext cx="2948684" cy="955497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subtitle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E1655C-FA7C-42D9-8EE1-E7CF698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47565" flipH="1">
            <a:off x="1747479" y="3853642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441E9C-E7AE-4B2E-A8FF-F364980D9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3024" y="0"/>
            <a:ext cx="7808976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2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0">
          <p15:clr>
            <a:srgbClr val="FBAE40"/>
          </p15:clr>
        </p15:guide>
        <p15:guide id="2" pos="39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3200400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800575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385125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66A9EA3-4B2B-44BD-8135-846BF6026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4" y="1802952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1C28FB9-37EE-45F6-9277-9FEC0E6CEB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4" y="2387502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965917B-0400-40F0-91DA-4F97FE7238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64A176B-530D-46DF-8C22-CB3E325D3F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64458CC-87E8-440C-A9E9-D8E1E0B49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91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6D479CE-2DE1-4800-948F-385C3CF20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2DE27B3-A066-47FC-9ACB-6CB080C4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375939"/>
            <a:ext cx="5448300" cy="1240966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0B2E2283-471F-4157-98F4-1943DA10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2688119"/>
            <a:ext cx="5115674" cy="350745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58127D-BBD9-4655-BEA6-91021785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272" y="65836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4E959CE-E323-4F7E-9D53-6DE5DD865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8272" y="358444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F4C50B-50BD-44F1-9148-992E83F5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25809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764E3EF-900F-4400-84C4-63FBEBB87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E1CB21E-42E2-4942-BCAD-66952AAB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BDF6841-1F86-481B-A857-4E5AC2672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13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2FD219BD-0F2E-4CDF-AEB4-C1D73E0F1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id="{1A909C9B-71E1-4575-BD94-8C51142F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 anchor="ctr">
            <a:normAutofit/>
          </a:bodyPr>
          <a:lstStyle>
            <a:lvl1pPr algn="ctr">
              <a:defRPr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3B6580BC-B32B-4393-8B19-2B3F6B90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683104"/>
            <a:ext cx="3364358" cy="367324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A369-C9F3-4658-8793-97001BE00FE6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B07FB4E-AACE-4322-82D4-4DA4A8161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5048" y="0"/>
            <a:ext cx="7616952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CA4665-3BE9-407E-884C-8EA287083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52099" y="2302005"/>
            <a:ext cx="2253018" cy="0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85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1C62-6E66-44D5-83D2-BADCC737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113" y="2851343"/>
            <a:ext cx="8490581" cy="1746195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A7876-9D0C-4685-8088-6FED23C9B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7350" y="4846921"/>
            <a:ext cx="6632107" cy="95148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>
                    <a:alpha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679A24-160E-440A-9984-8923BC4B8DD8}"/>
              </a:ext>
            </a:extLst>
          </p:cNvPr>
          <p:cNvSpPr/>
          <p:nvPr/>
        </p:nvSpPr>
        <p:spPr>
          <a:xfrm rot="20618895" flipH="1">
            <a:off x="5561167" y="191156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85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6100-27A9-4A24-9347-29B6A9BA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11718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350C3-3185-4A0E-9E1F-504D7E6E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26924"/>
            <a:ext cx="10515600" cy="12627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1509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902F6-08C1-4F71-90D1-FCA6563EC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B0FE5-5497-4854-B57F-7955ADCBC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698B4-B17B-4FAB-894D-5400BDEC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F5B355-1608-4ECA-8C03-3ABD722BC611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097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830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7465-F6D9-414A-9829-B2793D3A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7698"/>
            <a:ext cx="4061821" cy="15585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35B2F-EF96-4A99-8082-911D63A3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47699"/>
            <a:ext cx="6172200" cy="52133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EE3AB-F64B-4276-8303-CAE4B4F1D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6256"/>
            <a:ext cx="4061821" cy="36627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569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3B7E-262A-4834-9437-C20690B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FC6C5-CFC6-43FC-9CD2-EB131734F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67985"/>
            <a:ext cx="6172200" cy="49930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AD41B-4C7D-4884-B895-CFDA0A447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99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65A6970-043A-47D8-B545-755078B0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86AC1DD3-428F-4C39-A551-E13ABD51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>
            <a:normAutofit/>
          </a:bodyPr>
          <a:lstStyle/>
          <a:p>
            <a:pPr algn="r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1C8BF-A13F-41C7-AD96-FF1FF248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72000" y="1344305"/>
            <a:ext cx="0" cy="1610436"/>
          </a:xfrm>
          <a:prstGeom prst="line">
            <a:avLst/>
          </a:prstGeom>
          <a:ln w="19050">
            <a:solidFill>
              <a:schemeClr val="accent1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48B2C18-58F4-4964-8F53-1A6C5CA4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647700"/>
            <a:ext cx="6401231" cy="2982604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0AF7978-E274-4580-9576-25C42D06B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512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C26149A3-CFBC-4F7F-B065-171177885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6041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47CA6D41-6659-4919-BF3F-FCA2AB53F4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457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20E6777B-4AD1-427E-904E-21086E731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310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E0D4C96-36DA-4C90-B4F7-FD78F9F06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CC27624-76B0-4BB8-B6D9-C01BCCE65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5D71582-7D60-491E-945E-00A9A6A2E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53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283E6C1-A698-44ED-B112-2185C527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B8DA9715-F69D-45C0-8C20-D232717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1034470"/>
            <a:ext cx="10515600" cy="899783"/>
          </a:xfrm>
        </p:spPr>
        <p:txBody>
          <a:bodyPr wrap="none" anchor="ctr">
            <a:noAutofit/>
          </a:bodyPr>
          <a:lstStyle>
            <a:lvl1pPr algn="l">
              <a:spcBef>
                <a:spcPts val="0"/>
              </a:spcBef>
              <a:defRPr baseline="0"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11834F-2E86-44CF-9B7B-879C54D3E3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069" y="1900962"/>
            <a:ext cx="10292340" cy="1954213"/>
          </a:xfrm>
        </p:spPr>
        <p:txBody>
          <a:bodyPr anchor="t"/>
          <a:lstStyle>
            <a:lvl1pPr marL="0" indent="0" algn="just">
              <a:buNone/>
              <a:defRPr baseline="0"/>
            </a:lvl1pPr>
            <a:lvl2pPr marL="274320" indent="0" algn="ctr">
              <a:buFont typeface="Arial" panose="020B0604020202020204" pitchFamily="34" charset="0"/>
              <a:buNone/>
              <a:defRPr/>
            </a:lvl2pPr>
            <a:lvl3pPr marL="228600" indent="0" algn="ctr">
              <a:buNone/>
              <a:defRPr/>
            </a:lvl3pPr>
            <a:lvl4pPr marL="640080" indent="0" algn="ctr">
              <a:buFont typeface="Arial" panose="020B0604020202020204" pitchFamily="34" charset="0"/>
              <a:buNone/>
              <a:defRPr/>
            </a:lvl4pPr>
            <a:lvl5pPr marL="685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B13C98-6A68-488A-A861-3651BEFFD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60520"/>
            <a:ext cx="4067175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938ABF9-B914-4702-BD3C-440D785C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A8DDEC8E-7A5B-45B1-87C2-928F65F6D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936" y="4160520"/>
            <a:ext cx="4133088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D694128-BF72-4548-B72F-CAFBFD23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5E558F1D-66DC-426F-B815-D10EB6BC4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3024" y="4160520"/>
            <a:ext cx="4005072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C1452B-8D51-4F49-9A26-8D49BCE7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50899" y="1555564"/>
            <a:ext cx="4290204" cy="0"/>
          </a:xfrm>
          <a:prstGeom prst="line">
            <a:avLst/>
          </a:prstGeom>
          <a:ln w="1905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8719BE9-7631-4214-B581-04437DDA5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86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6AF1EB8-173E-4BDF-9FB9-340DC5FC2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4A6C40-5A2B-4859-A8AE-52464ACB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6874327" cy="1209275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r"/>
            <a:r>
              <a:rPr lang="en-US" sz="4000"/>
              <a:t>Click to edit Master title style</a:t>
            </a:r>
            <a:endParaRPr lang="en-US" sz="40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839C935-8C88-4E41-9CDE-772FDA3DD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5056632"/>
            <a:ext cx="3392445" cy="1207008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1600"/>
              <a:t>Click to edit Master subtitle style</a:t>
            </a:r>
            <a:endParaRPr lang="en-US" sz="16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C6FCBF-78C9-4160-8C8D-C0846C6D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810499" y="5187442"/>
            <a:ext cx="0" cy="875607"/>
          </a:xfrm>
          <a:prstGeom prst="line">
            <a:avLst/>
          </a:prstGeom>
          <a:ln w="15875">
            <a:solidFill>
              <a:schemeClr val="accent1">
                <a:lumMod val="7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950CA0E-635B-46DC-8900-0DD2B472A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62856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8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3"/>
            <a:ext cx="10515600" cy="3545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1976FF6-0FAE-4806-A07E-BE4D74116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2FFD90-937D-4551-9F0C-7A5B0C78E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ED25ED3-40D6-4D4C-BEF6-506E3E31B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69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8FC83D-BE6C-46F7-A2C9-654DF8EBE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733" y="1679441"/>
            <a:ext cx="10890565" cy="589966"/>
          </a:xfrm>
        </p:spPr>
        <p:txBody>
          <a:bodyPr>
            <a:normAutofit fontScale="90000"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CC3F9D0-953E-45A7-BFD7-C86C68B23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26" y="2273661"/>
            <a:ext cx="7910623" cy="44763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1600"/>
              <a:t>Click to edit Master subtitle style</a:t>
            </a:r>
            <a:endParaRPr lang="en-US" sz="16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736BCE2-FC35-4992-A912-AF5A5C4E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507004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AA409B-17E7-4D49-8F3B-D390302E2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C4FB1A9C-83D8-426D-B62B-A5F7457A9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7920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DD44DD-0676-4A2C-9EC4-8E209307E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69BC53C-DA37-4270-B44D-B7A92152A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AFE14D8-0C2B-4AA6-AE7E-75C2C63C2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46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9828424-127F-4F45-AF20-1DAA15255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D83CCE-F7E1-4106-84E1-6C261DDBB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8126735-73E8-4B98-81A3-AAE94B69F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807AB57C-FB2F-4687-A53B-10BC93C061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811" y="2266497"/>
            <a:ext cx="2441448" cy="1682496"/>
          </a:xfrm>
        </p:spPr>
        <p:txBody>
          <a:bodyPr/>
          <a:lstStyle/>
          <a:p>
            <a:r>
              <a:rPr lang="en-US"/>
              <a:t>Clickicontoaddpicture</a:t>
            </a:r>
          </a:p>
        </p:txBody>
      </p:sp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id="{000D73B6-1C0A-4F47-AA94-E1B7667F20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9664" y="2276021"/>
            <a:ext cx="2441448" cy="1682496"/>
          </a:xfrm>
        </p:spPr>
        <p:txBody>
          <a:bodyPr/>
          <a:lstStyle/>
          <a:p>
            <a:r>
              <a:rPr lang="en-US"/>
              <a:t>Clickicontoaddpicture</a:t>
            </a:r>
          </a:p>
        </p:txBody>
      </p:sp>
      <p:sp>
        <p:nvSpPr>
          <p:cNvPr id="14" name="Picture Placeholder 23">
            <a:extLst>
              <a:ext uri="{FF2B5EF4-FFF2-40B4-BE49-F238E27FC236}">
                <a16:creationId xmlns:a16="http://schemas.microsoft.com/office/drawing/2014/main" id="{35F208ED-C2A5-4E66-AD25-D5D7D73E6C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6094" y="2260823"/>
            <a:ext cx="2441448" cy="1682496"/>
          </a:xfrm>
        </p:spPr>
        <p:txBody>
          <a:bodyPr/>
          <a:lstStyle/>
          <a:p>
            <a:r>
              <a:rPr lang="en-US"/>
              <a:t>Clickicontoaddpicture</a:t>
            </a:r>
          </a:p>
        </p:txBody>
      </p:sp>
      <p:sp>
        <p:nvSpPr>
          <p:cNvPr id="15" name="Picture Placeholder 23">
            <a:extLst>
              <a:ext uri="{FF2B5EF4-FFF2-40B4-BE49-F238E27FC236}">
                <a16:creationId xmlns:a16="http://schemas.microsoft.com/office/drawing/2014/main" id="{8C8C6B13-E352-4D69-9FB1-F92A36C33D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7217" y="2266497"/>
            <a:ext cx="2441448" cy="1682496"/>
          </a:xfrm>
        </p:spPr>
        <p:txBody>
          <a:bodyPr/>
          <a:lstStyle/>
          <a:p>
            <a:r>
              <a:rPr lang="en-US"/>
              <a:t>Clickicontoaddpicture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3C071B65-316E-4CAB-8D44-4F4A520243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085532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77C885E3-D5E0-4CBD-BA10-704E92E5FA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4469611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EDF1E930-E006-4E8D-912E-5C7DE87EE7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4054" y="4095056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5C24456D-6FC8-4A02-A705-91CAD806F8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4053" y="4479135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B0AA21CB-553A-476D-9DBE-6B06618FE1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23595" y="4088244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B0CD8AA8-7148-4DD0-89BA-F4D140F241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3594" y="4472323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C99B4FF6-133C-4927-BD3D-357FBD13CB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21606" y="4085532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078286AF-2AD6-4303-884E-832045E59D5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21605" y="4469611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4856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1A14-BCE3-4322-A314-ABFB09FB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213"/>
            <a:ext cx="10515600" cy="221225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DAC2D8E-199B-430A-BB5F-3EB5B76D6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AAF529-3AC9-470F-8794-0C4967080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327F51-D49D-4DCE-9CDC-3B94731A4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17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157787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5157787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806038"/>
            <a:ext cx="5183188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90588"/>
            <a:ext cx="5183188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1B2486D-C49D-471B-8F3B-AF604894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226F4B-CA41-4C71-97F3-1B7E442A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316A3FD-0E7B-4247-AA4F-93E7E99E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89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B555E-8FF5-457E-B328-53ABDB5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64ED7-3275-4F98-88B1-4F083251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0BCFA-771C-4297-8ACE-974191C70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317DE-CC16-4596-92A2-460BC081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E724-AEC3-4D96-A62C-C286B703F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854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>
              <a:alpha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b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2pPr>
      <a:lvl3pPr marL="571500" indent="-3429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i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552">
          <p15:clr>
            <a:srgbClr val="F26B43"/>
          </p15:clr>
        </p15:guide>
        <p15:guide id="3" pos="528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7152">
          <p15:clr>
            <a:srgbClr val="F26B43"/>
          </p15:clr>
        </p15:guide>
        <p15:guide id="7" pos="2880">
          <p15:clr>
            <a:srgbClr val="F26B43"/>
          </p15:clr>
        </p15:guide>
        <p15:guide id="8" pos="4248">
          <p15:clr>
            <a:srgbClr val="F26B43"/>
          </p15:clr>
        </p15:guide>
        <p15:guide id="9" orient="horz" pos="600">
          <p15:clr>
            <a:srgbClr val="F26B43"/>
          </p15:clr>
        </p15:guide>
        <p15:guide id="10" orient="horz" pos="3792">
          <p15:clr>
            <a:srgbClr val="F26B43"/>
          </p15:clr>
        </p15:guide>
        <p15:guide id="11" pos="7272">
          <p15:clr>
            <a:srgbClr val="F26B43"/>
          </p15:clr>
        </p15:guide>
        <p15:guide id="12" pos="408">
          <p15:clr>
            <a:srgbClr val="F26B43"/>
          </p15:clr>
        </p15:guide>
        <p15:guide id="13" pos="4920">
          <p15:clr>
            <a:srgbClr val="F26B43"/>
          </p15:clr>
        </p15:guide>
        <p15:guide id="14" pos="2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BB9591-9C67-4971-A13B-23EC88D27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1170" y="2844800"/>
            <a:ext cx="9749653" cy="1928859"/>
          </a:xfrm>
        </p:spPr>
        <p:txBody>
          <a:bodyPr>
            <a:normAutofit/>
          </a:bodyPr>
          <a:lstStyle/>
          <a:p>
            <a:r>
              <a:rPr lang="zh-CN" altLang="en-US" sz="5400">
                <a:solidFill>
                  <a:schemeClr val="accent6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爱的奴仆</a:t>
            </a:r>
            <a:br>
              <a:rPr lang="en-US" altLang="zh-CN" sz="5400">
                <a:solidFill>
                  <a:schemeClr val="accent6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5400">
                <a:solidFill>
                  <a:srgbClr val="4F227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献上身体，照祢的旨意行</a:t>
            </a:r>
            <a:endParaRPr lang="zh-CN" altLang="en-US" sz="5400" dirty="0">
              <a:solidFill>
                <a:srgbClr val="4F227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E86CCF6-3C23-4CFB-94A6-257224A6D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161" y="5112326"/>
            <a:ext cx="6831673" cy="1086237"/>
          </a:xfrm>
        </p:spPr>
        <p:txBody>
          <a:bodyPr>
            <a:normAutofit/>
          </a:bodyPr>
          <a:lstStyle/>
          <a:p>
            <a:r>
              <a:rPr lang="en-US" altLang="zh-CN" sz="3200">
                <a:solidFill>
                  <a:schemeClr val="accent6">
                    <a:lumMod val="50000"/>
                    <a:alpha val="75000"/>
                  </a:schemeClr>
                </a:solidFill>
              </a:rPr>
              <a:t>APR 19, 2026</a:t>
            </a:r>
            <a:endParaRPr lang="zh-CN" altLang="en-US" sz="3200" dirty="0">
              <a:solidFill>
                <a:schemeClr val="accent6">
                  <a:lumMod val="50000"/>
                  <a:alpha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88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4D5A99-E9BF-E08C-BF53-E85D96A1C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9AE6B-219B-F20B-D1C5-6F7F0EF33C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zh-CN" altLang="en-US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谁是完全的“爱的奴仆”？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4C2A1EE-459C-0C1E-54F5-8A34DFC719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952" y="825294"/>
            <a:ext cx="11512096" cy="1889332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祭物和礼物，你不喜悦，</a:t>
            </a:r>
            <a:r>
              <a:rPr lang="zh-CN" altLang="en-US" sz="3600" b="1" u="sng" spc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你已经开通我的耳朵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。燔祭和赎罪祭非你所要。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那时我说：“看哪，我来了！我的事在经卷上已经记载了。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8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我的神啊，我乐意照你的旨意行，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你的律法在我心里。”                                          </a:t>
            </a:r>
            <a:r>
              <a:rPr lang="zh-CN" altLang="en-US" sz="3600" b="1" spc="-8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（诗</a:t>
            </a:r>
            <a:r>
              <a:rPr lang="en-US" altLang="zh-CN" sz="3600" b="1" spc="-8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40</a:t>
            </a:r>
            <a:r>
              <a:rPr lang="zh-CN" altLang="en-US" sz="3600" b="1" spc="-8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altLang="zh-CN" sz="3600" b="1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12</a:t>
            </a:r>
            <a:r>
              <a:rPr lang="en-US" altLang="zh-CN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</a:t>
            </a:r>
            <a:r>
              <a:rPr lang="zh-CN" altLang="en-US" sz="3600" b="1" u="sng" spc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我的罪孽追上了我</a:t>
            </a:r>
            <a:r>
              <a:rPr lang="en-US" altLang="zh-CN" sz="3600" b="1" u="sng" spc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…</a:t>
            </a:r>
            <a:r>
              <a:rPr lang="zh-CN" altLang="en-US" sz="3600" b="1" u="sng" spc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这罪孽比我的头发还多</a:t>
            </a: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CN" sz="1800" b="1" spc="0">
              <a:solidFill>
                <a:srgbClr val="4F227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CN" sz="3600" b="1" i="1" spc="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CN" sz="3600" b="1" i="1" spc="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kumimoji="0" lang="zh-CN" altLang="en-US" sz="3600" b="1" u="none" strike="noStrike" kern="1200" cap="none" spc="0" normalizeH="0" noProof="0">
              <a:ln>
                <a:noFill/>
              </a:ln>
              <a:solidFill>
                <a:srgbClr val="4F227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74150D-9ECA-DBC6-0B36-2087A37CE872}"/>
              </a:ext>
            </a:extLst>
          </p:cNvPr>
          <p:cNvSpPr txBox="1"/>
          <p:nvPr/>
        </p:nvSpPr>
        <p:spPr>
          <a:xfrm>
            <a:off x="413816" y="4143375"/>
            <a:ext cx="11364367" cy="16804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91440" bIns="91440">
            <a:spAutoFit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zh-CN" altLang="en-US" sz="3600" b="1" u="sng" spc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爱的奴仆</a:t>
            </a:r>
            <a:r>
              <a:rPr lang="en-US" altLang="zh-CN" sz="3600" b="1" spc="0">
                <a:solidFill>
                  <a:schemeClr val="accent2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耶和华岂喜悦千千的公羊，或是万万的油河吗？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...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他向你所要的是什么呢？只要你行公义，好怜悯，存谦卑的心，与你的神同行。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		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（弥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6:7-8)</a:t>
            </a:r>
          </a:p>
        </p:txBody>
      </p:sp>
    </p:spTree>
    <p:extLst>
      <p:ext uri="{BB962C8B-B14F-4D97-AF65-F5344CB8AC3E}">
        <p14:creationId xmlns:p14="http://schemas.microsoft.com/office/powerpoint/2010/main" val="281848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8B9E41-422A-39AB-6D88-559D7B23A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CD089-5323-6D13-F10B-CEA435C951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zh-CN" altLang="en-US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“看哪，我来了！”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09D36993-91FB-65F1-FA59-362667B372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952" y="825294"/>
            <a:ext cx="11512096" cy="1889332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祭物和礼物，你不喜悦，</a:t>
            </a:r>
            <a:r>
              <a:rPr lang="zh-CN" altLang="en-US" sz="3600" b="1" u="sng" spc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你已经开通我的耳朵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。燔祭和赎罪祭非你所要。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那时我说：“</a:t>
            </a:r>
            <a:r>
              <a:rPr lang="zh-CN" altLang="en-US" sz="3600" b="1" u="sng" spc="0">
                <a:solidFill>
                  <a:srgbClr val="6823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看哪，我来了！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我的事在经卷上已经记载了。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8</a:t>
            </a:r>
            <a:r>
              <a:rPr lang="zh-CN" altLang="en-US" sz="3600" b="1" u="sng" spc="0">
                <a:solidFill>
                  <a:srgbClr val="6823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我的神啊，我乐意照你的旨意行，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zh-CN" altLang="en-US" sz="3600" b="1" u="sng" spc="0">
                <a:solidFill>
                  <a:srgbClr val="6823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你的律法在我心里</a:t>
            </a:r>
            <a:r>
              <a:rPr lang="zh-CN" altLang="en-US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” ”                                          </a:t>
            </a:r>
            <a:r>
              <a:rPr lang="zh-CN" altLang="en-US" sz="3600" b="1" spc="-8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（诗</a:t>
            </a:r>
            <a:r>
              <a:rPr lang="en-US" altLang="zh-CN" sz="3600" b="1" spc="-8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40</a:t>
            </a:r>
            <a:r>
              <a:rPr lang="zh-CN" altLang="en-US" sz="3600" b="1" spc="-8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altLang="zh-CN" sz="3600" b="1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kumimoji="0" lang="zh-CN" altLang="en-US" sz="3600" b="1" u="none" strike="noStrike" kern="1200" cap="none" spc="0" normalizeH="0" noProof="0">
              <a:ln>
                <a:noFill/>
              </a:ln>
              <a:solidFill>
                <a:srgbClr val="4F227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EBD676-227B-EB4A-5C7D-BCA1A034E2AA}"/>
              </a:ext>
            </a:extLst>
          </p:cNvPr>
          <p:cNvSpPr txBox="1"/>
          <p:nvPr/>
        </p:nvSpPr>
        <p:spPr>
          <a:xfrm>
            <a:off x="647700" y="3878821"/>
            <a:ext cx="10896600" cy="18774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91440" bIns="91440">
            <a:spAutoFit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因为预言中的灵意乃是为耶稣作见证。      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(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启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19:10b)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CN" sz="2400" b="1" u="sng" spc="0">
              <a:solidFill>
                <a:srgbClr val="6823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zh-CN" altLang="en-US" sz="3600" b="1" spc="0">
                <a:solidFill>
                  <a:schemeClr val="accent2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完全的</a:t>
            </a:r>
            <a:r>
              <a:rPr lang="zh-CN" altLang="en-US" sz="3600" b="1" u="sng" spc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爱的奴仆</a:t>
            </a:r>
            <a:r>
              <a:rPr lang="en-US" altLang="zh-CN" sz="3600" b="1" spc="0">
                <a:solidFill>
                  <a:schemeClr val="accent2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3600" b="1" spc="0">
                <a:solidFill>
                  <a:schemeClr val="accent2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耶稣基督</a:t>
            </a:r>
            <a:endParaRPr lang="en-US" altLang="zh-CN" sz="3600" b="1" i="1" spc="0">
              <a:solidFill>
                <a:schemeClr val="accent2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184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E17FDF-3A71-77F6-9E7E-2BA31A065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63743D-D566-C819-8357-A462D28D7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>
                <a:solidFill>
                  <a:srgbClr val="A4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二</a:t>
            </a:r>
            <a:r>
              <a:rPr lang="en-US" altLang="zh-CN" sz="6000" b="1">
                <a:solidFill>
                  <a:srgbClr val="A4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. </a:t>
            </a:r>
            <a:r>
              <a:rPr lang="zh-CN" altLang="en-US" sz="6000" b="1">
                <a:solidFill>
                  <a:srgbClr val="A4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基督的实体</a:t>
            </a:r>
            <a:endParaRPr lang="en-US" sz="6000" b="1">
              <a:solidFill>
                <a:srgbClr val="A4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2029B-E53F-F418-71DF-3B24A73C8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4400" b="1" i="1">
                <a:solidFill>
                  <a:srgbClr val="68230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十字架上的“爱的奴仆”</a:t>
            </a:r>
            <a:endParaRPr lang="en-US" sz="4400" b="1" i="1">
              <a:solidFill>
                <a:srgbClr val="68230E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5078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A5BC76-D0C3-6A81-0227-82BB0A3B2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1353B-E040-9144-14F7-855D44FE1D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牛羊的血断不能除罪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AF18D23E-2C68-AC69-1DD3-6CB04E9437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952" y="825294"/>
            <a:ext cx="11512096" cy="1889332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律法既是将来美事的影儿，不是本物的真像，总不能藉着每年常献一样的祭物叫那近前来的人得以完全。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若不然，献祭的事岂不早已止住了吗？因为礼拜的人，良心既被洁净，就不再觉得有罪了。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但这些祭物是叫人每年想起罪来，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因为公牛和山羊的血断不能除罪。    </a:t>
            </a:r>
            <a:r>
              <a:rPr lang="zh-CN" altLang="en-US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（来</a:t>
            </a:r>
            <a:r>
              <a:rPr lang="en-US" altLang="zh-CN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</a:t>
            </a:r>
            <a:r>
              <a:rPr lang="zh-CN" altLang="en-US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altLang="zh-CN" sz="3600" b="1" spc="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3600" b="1" i="1" spc="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CN" sz="3600" b="1" spc="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zh-CN" altLang="en-US" sz="3600" b="1" spc="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2B520-8B90-E7AF-F036-E6771D977D41}"/>
              </a:ext>
            </a:extLst>
          </p:cNvPr>
          <p:cNvSpPr txBox="1"/>
          <p:nvPr/>
        </p:nvSpPr>
        <p:spPr>
          <a:xfrm>
            <a:off x="711191" y="4143375"/>
            <a:ext cx="10769617" cy="15234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91440" bIns="91440">
            <a:sp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zh-CN" altLang="en-US" sz="3600" b="1" spc="0">
                <a:solidFill>
                  <a:schemeClr val="accent2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旧约祭物只是“影儿”，不能洗净人内在的“良心”</a:t>
            </a:r>
            <a:endParaRPr lang="en-US" altLang="zh-CN" sz="3600" b="1" spc="0">
              <a:solidFill>
                <a:schemeClr val="accent2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zh-CN" altLang="en-US" sz="3600" b="1" spc="0">
                <a:solidFill>
                  <a:schemeClr val="accent2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唯有道成肉身的基督流出的宝血，能平息良心的控告</a:t>
            </a:r>
            <a:endParaRPr lang="en-US" altLang="zh-CN" sz="3600" b="1" spc="0">
              <a:solidFill>
                <a:schemeClr val="accent2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497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ADA2B-E165-22AB-DCAA-8B33CAB9E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C4FD3-D964-D512-42C7-42C630D773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从“开通耳朵”到“预备身体”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73141FA-0FBE-A38B-963D-6AC566E767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952" y="825294"/>
            <a:ext cx="11512096" cy="1889332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所以，基督到世上来的时候，就说：“</a:t>
            </a:r>
            <a:r>
              <a:rPr lang="zh-CN" altLang="en-US" sz="3600" b="1" spc="0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神啊，祭物和礼物是你不愿意的，</a:t>
            </a:r>
            <a:r>
              <a:rPr lang="zh-CN" altLang="en-US" sz="3600" b="1" u="sng" spc="0">
                <a:solidFill>
                  <a:srgbClr val="6823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你曾给我预备了身体</a:t>
            </a:r>
            <a:r>
              <a:rPr lang="zh-CN" altLang="en-US" sz="3600" b="1" spc="0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lang="zh-CN" altLang="en-US" sz="3600" b="1" spc="0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燔祭和赎罪祭是你不喜欢的。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</a:t>
            </a:r>
            <a:r>
              <a:rPr lang="zh-CN" altLang="en-US" sz="3600" b="1" spc="0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那时我说：‘神啊，我来了，为要照你的旨意行，我的事在经卷上已经记载了。’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8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以上说：“祭物和礼物，燔祭和赎罪祭，是你不愿意的，也是你不喜欢的（这都是按着律法献的）。”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9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后又说：“我来了为要照你的旨意行。”可见他是除去在先的，为要立定在后的。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我们凭这旨意，靠耶稣基督只一次献上他的身体，就得以成圣。                                                             </a:t>
            </a:r>
            <a:r>
              <a:rPr lang="zh-CN" altLang="en-US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（来</a:t>
            </a:r>
            <a:r>
              <a:rPr lang="en-US" altLang="zh-CN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</a:t>
            </a:r>
            <a:r>
              <a:rPr lang="zh-CN" altLang="en-US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altLang="zh-CN" sz="3600" b="1" spc="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zh-CN" altLang="en-US" sz="3600" b="1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7583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FBDBB2-F74D-39C5-C210-7288AE35E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6D85F-CA83-AEB9-C77F-5A017A0A12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变像山上的“抉择”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0D97AF-D41A-ACD0-8D4D-B1B758BE1208}"/>
              </a:ext>
            </a:extLst>
          </p:cNvPr>
          <p:cNvSpPr txBox="1">
            <a:spLocks/>
          </p:cNvSpPr>
          <p:nvPr/>
        </p:nvSpPr>
        <p:spPr>
          <a:xfrm>
            <a:off x="339952" y="1002664"/>
            <a:ext cx="11512096" cy="457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上山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正祷告的时候，他的面貌就改变了，衣服洁白放光。忽然有摩西、以利亚两个人，同耶稣说话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谈论耶稣去世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(</a:t>
            </a:r>
            <a:r>
              <a:rPr lang="zh-CN" altLang="en-US" sz="3600" b="1" i="1" spc="0">
                <a:solidFill>
                  <a:schemeClr val="accent2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或作“</a:t>
            </a:r>
            <a:r>
              <a:rPr lang="zh-CN" altLang="en-US" sz="3600" b="1" i="1" u="sng" spc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出去</a:t>
            </a:r>
            <a:r>
              <a:rPr lang="en-US" altLang="zh-CN" sz="3600" b="1" i="1" u="sng" spc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/departure</a:t>
            </a:r>
            <a:r>
              <a:rPr lang="en-US" altLang="zh-CN" sz="3600" b="1" i="1" spc="0">
                <a:solidFill>
                  <a:schemeClr val="accent2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)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的事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 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（路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9:28-31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altLang="zh-CN" sz="3600" b="1" i="1" spc="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US" altLang="zh-CN" sz="3600" b="1" i="1" spc="-7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US" altLang="zh-CN" sz="3600" b="1" i="1" spc="-7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zh-CN" altLang="en-US" sz="3600" b="1" i="1" spc="-7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他本有神的形像，不以自己与神同等为强夺的，反倒虚己，取了</a:t>
            </a:r>
            <a:r>
              <a:rPr lang="zh-CN" altLang="en-US" sz="3600" b="1" i="1" u="sng" spc="-7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奴仆</a:t>
            </a:r>
            <a:r>
              <a:rPr lang="zh-CN" altLang="en-US" sz="3600" b="1" i="1" spc="-7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的形像，成为人的样式。既有人的样子，就自己卑微，存心顺服，以至于死，且死在十字架上。  </a:t>
            </a:r>
            <a:r>
              <a:rPr lang="en-US" altLang="zh-CN" sz="3600" b="1" i="1" spc="-7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(</a:t>
            </a:r>
            <a:r>
              <a:rPr lang="zh-CN" altLang="en-US" sz="3600" b="1" i="1" spc="-7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腓</a:t>
            </a:r>
            <a:r>
              <a:rPr lang="en-US" altLang="zh-CN" sz="3600" b="1" i="1" spc="-7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2:6-8)</a:t>
            </a:r>
          </a:p>
          <a:p>
            <a:pPr marL="27432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E80CBC-DE5F-97BE-8A53-ACA7905B62B1}"/>
              </a:ext>
            </a:extLst>
          </p:cNvPr>
          <p:cNvSpPr/>
          <p:nvPr/>
        </p:nvSpPr>
        <p:spPr>
          <a:xfrm>
            <a:off x="2061210" y="3063240"/>
            <a:ext cx="8069580" cy="1203960"/>
          </a:xfrm>
          <a:prstGeom prst="rect">
            <a:avLst/>
          </a:prstGeom>
          <a:solidFill>
            <a:srgbClr val="AC8300"/>
          </a:solidFill>
          <a:ln>
            <a:solidFill>
              <a:srgbClr val="AC83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我爱我的主人，我也爱我的妻子儿女，我不愿意自由出去！</a:t>
            </a:r>
            <a:endParaRPr lang="en-US" altLang="zh-CN" sz="3600" b="1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307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01364D-03B5-1328-08F2-7903BC2C6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A242-2554-33E4-429C-8FD45EC268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各各他山的</a:t>
            </a:r>
            <a:r>
              <a:rPr lang="zh-CN" altLang="en-US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</a:t>
            </a: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门框”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A719F1-0EAD-95FC-C299-A7673B818379}"/>
              </a:ext>
            </a:extLst>
          </p:cNvPr>
          <p:cNvSpPr txBox="1">
            <a:spLocks/>
          </p:cNvSpPr>
          <p:nvPr/>
        </p:nvSpPr>
        <p:spPr>
          <a:xfrm>
            <a:off x="339952" y="1002664"/>
            <a:ext cx="7904888" cy="457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父啊，祢若愿意，就把这杯撤去；然而，不要成就我的意思，只要成就祢的意思。                           （路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22:42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altLang="zh-CN" sz="3600" b="1" i="1" spc="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US" altLang="zh-CN" sz="3600" b="1" i="1" spc="-7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US" altLang="zh-CN" sz="3600" b="1" i="1" spc="-7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zh-CN" altLang="en-US" sz="3600" b="1" i="1" spc="-7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祂是除去在先的，为要立定在后的。我们凭这旨意，靠耶稣基督只一次献上祂的身体，就得以成圣      （来</a:t>
            </a:r>
            <a:r>
              <a:rPr lang="en-US" altLang="zh-CN" sz="3600" b="1" i="1" spc="-7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10:9-10</a:t>
            </a:r>
            <a:r>
              <a:rPr lang="zh-CN" altLang="en-US" sz="3600" b="1" i="1" spc="-7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D36231-199D-629E-BD57-407EFC37D40D}"/>
              </a:ext>
            </a:extLst>
          </p:cNvPr>
          <p:cNvSpPr/>
          <p:nvPr/>
        </p:nvSpPr>
        <p:spPr>
          <a:xfrm>
            <a:off x="1231687" y="2971800"/>
            <a:ext cx="6121417" cy="1203960"/>
          </a:xfrm>
          <a:prstGeom prst="rect">
            <a:avLst/>
          </a:prstGeom>
          <a:solidFill>
            <a:srgbClr val="AC8300"/>
          </a:solidFill>
          <a:ln>
            <a:solidFill>
              <a:srgbClr val="AC83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神啊，你曾给我预备了身体，我来了，为要照你的旨意行！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F06028-C11D-6CB3-DB08-EC4D2C23A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798" y="-4556"/>
            <a:ext cx="3223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3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D9851E-610E-DCF8-B6D6-E3F318C9B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3B66C4B-2C95-AB71-8793-EF4FDB100FF4}"/>
              </a:ext>
            </a:extLst>
          </p:cNvPr>
          <p:cNvSpPr txBox="1"/>
          <p:nvPr/>
        </p:nvSpPr>
        <p:spPr>
          <a:xfrm>
            <a:off x="815340" y="3250874"/>
            <a:ext cx="10561320" cy="29177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91440" bIns="365760">
            <a:sp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zh-CN" altLang="en-US" sz="3600" b="1" spc="0">
                <a:solidFill>
                  <a:schemeClr val="accent2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哈利路亚！基督</a:t>
            </a:r>
            <a:r>
              <a:rPr lang="zh-CN" altLang="en-US" sz="3600" b="1" u="sng" spc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坐下了</a:t>
            </a:r>
            <a:r>
              <a:rPr lang="zh-CN" altLang="en-US" sz="3600" b="1" spc="0">
                <a:solidFill>
                  <a:schemeClr val="accent2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！</a:t>
            </a:r>
            <a:endParaRPr lang="en-US" altLang="zh-CN" sz="3600" b="1" spc="0">
              <a:solidFill>
                <a:schemeClr val="accent2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altLang="zh-CN" sz="3600" b="1">
              <a:solidFill>
                <a:schemeClr val="accent2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altLang="zh-CN" sz="3600" b="1" spc="0">
              <a:solidFill>
                <a:schemeClr val="accent2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altLang="zh-CN" sz="3600" b="1" spc="0">
              <a:solidFill>
                <a:schemeClr val="accent2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9F8F47-6FAA-3E25-D8C7-31FDB082FE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除去在先的，立定在后的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FB806C3B-53A3-0F8C-AD94-3332403D26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952" y="825294"/>
            <a:ext cx="11512096" cy="1889332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11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凡祭司</a:t>
            </a:r>
            <a:r>
              <a:rPr lang="zh-CN" altLang="en-US" sz="3600" b="1" u="sng" spc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天天站着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侍奉神，屡次献上一样的祭物，这祭物永不能除罪。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12</a:t>
            </a:r>
            <a:r>
              <a:rPr lang="zh-CN" altLang="en-US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但基督献了一次永远的赎罪祭，就在神的右边</a:t>
            </a:r>
            <a:r>
              <a:rPr lang="zh-CN" altLang="en-US" sz="3600" b="1" u="sng" spc="0">
                <a:solidFill>
                  <a:srgbClr val="6823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坐下了</a:t>
            </a:r>
            <a:r>
              <a:rPr lang="zh-CN" altLang="en-US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13</a:t>
            </a:r>
            <a:r>
              <a:rPr lang="zh-CN" altLang="en-US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从此等候他仇敌成了他的脚凳。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14</a:t>
            </a:r>
            <a:r>
              <a:rPr lang="zh-CN" altLang="en-US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因为他一次献祭，便叫那得以成圣的人永远完全。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</a:t>
            </a:r>
            <a:r>
              <a:rPr lang="zh-CN" altLang="en-US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（来</a:t>
            </a:r>
            <a:r>
              <a:rPr lang="en-US" altLang="zh-CN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</a:t>
            </a:r>
            <a:r>
              <a:rPr lang="zh-CN" altLang="en-US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altLang="zh-CN" sz="3600" b="1" spc="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CN" sz="3600" b="1" u="sng" spc="0">
              <a:solidFill>
                <a:srgbClr val="6823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altLang="zh-CN" sz="3600" b="1" i="1" spc="0">
              <a:solidFill>
                <a:schemeClr val="accent2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CN" sz="3600" b="1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B2A8772-AF61-8FF4-1665-D7383CCF7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6753584"/>
              </p:ext>
            </p:extLst>
          </p:nvPr>
        </p:nvGraphicFramePr>
        <p:xfrm>
          <a:off x="1402080" y="3603247"/>
          <a:ext cx="9387840" cy="22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0741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1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5B51F9-CD3A-8FDE-3866-FA5370A90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21D8A-B0FF-439D-5318-A01DCE21DD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zh-CN" altLang="en-US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刻在心版的律法</a:t>
            </a:r>
            <a:r>
              <a:rPr lang="en-US" altLang="zh-CN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爱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77D14DCA-C267-362A-F4CC-40C84AB5F1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952" y="825294"/>
            <a:ext cx="11512096" cy="1889332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15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圣灵也对我们作见证，因为他既已说过：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16</a:t>
            </a:r>
            <a:r>
              <a:rPr lang="en-US" altLang="zh-CN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“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主说：那些日子以后，我与他们所立的约乃是这样，</a:t>
            </a:r>
            <a:r>
              <a:rPr lang="zh-CN" altLang="en-US" sz="3600" b="1" u="sng" spc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我要将我的律法写在他们心上，又要放在他们的里面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”；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17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以后就说：“我不再记念他们的罪愆和他们的过犯。”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18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这些罪过既已赦免，就不用再为罪献祭了。                            </a:t>
            </a:r>
            <a:r>
              <a:rPr lang="zh-CN" altLang="en-US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（来</a:t>
            </a:r>
            <a:r>
              <a:rPr lang="en-US" altLang="zh-CN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</a:t>
            </a:r>
            <a:r>
              <a:rPr lang="zh-CN" altLang="en-US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altLang="zh-CN" sz="3600" b="1" spc="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EBAB9-68A7-9A0A-B007-CB37AEEC68EF}"/>
              </a:ext>
            </a:extLst>
          </p:cNvPr>
          <p:cNvSpPr txBox="1"/>
          <p:nvPr/>
        </p:nvSpPr>
        <p:spPr>
          <a:xfrm>
            <a:off x="194310" y="3550920"/>
            <a:ext cx="11803380" cy="28469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91440" bIns="91440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  <a:defRPr/>
            </a:pPr>
            <a:r>
              <a:rPr lang="zh-CN" altLang="en-US" sz="34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耶稣回答说：“第一要紧的</a:t>
            </a:r>
            <a:r>
              <a:rPr lang="en-US" altLang="zh-CN" sz="34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...</a:t>
            </a:r>
            <a:r>
              <a:rPr lang="zh-CN" altLang="en-US" sz="34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你要</a:t>
            </a:r>
            <a:r>
              <a:rPr lang="zh-CN" altLang="en-US" sz="3400" b="1" i="1" u="sng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尽心、尽性、尽意、尽力爱主你的神</a:t>
            </a:r>
            <a:r>
              <a:rPr lang="zh-CN" altLang="en-US" sz="34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。’其次就是说：‘要</a:t>
            </a:r>
            <a:r>
              <a:rPr lang="zh-CN" altLang="en-US" sz="3400" b="1" i="1" u="sng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爱人如己</a:t>
            </a:r>
            <a:r>
              <a:rPr lang="zh-CN" altLang="en-US" sz="34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。’再没有比这两条</a:t>
            </a:r>
            <a:r>
              <a:rPr lang="zh-CN" altLang="en-US" sz="3400" b="1" i="1" u="sng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诫命</a:t>
            </a:r>
            <a:r>
              <a:rPr lang="zh-CN" altLang="en-US" sz="34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更大的了。”                                                        </a:t>
            </a:r>
            <a:r>
              <a:rPr lang="zh-CN" altLang="en-US" sz="34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34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(</a:t>
            </a:r>
            <a:r>
              <a:rPr lang="zh-CN" altLang="en-US" sz="34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</a:t>
            </a:r>
            <a:r>
              <a:rPr lang="en-US" altLang="zh-CN" sz="34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12:29-31)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  <a:defRPr/>
            </a:pPr>
            <a:r>
              <a:rPr lang="zh-CN" altLang="en-US" sz="34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因为</a:t>
            </a:r>
            <a:r>
              <a:rPr lang="zh-CN" altLang="en-US" sz="3400" b="1" i="1" u="sng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全律法</a:t>
            </a:r>
            <a:r>
              <a:rPr lang="zh-CN" altLang="en-US" sz="34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都包在“</a:t>
            </a:r>
            <a:r>
              <a:rPr lang="zh-CN" altLang="en-US" sz="3400" b="1" i="1" u="sng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爱人如己</a:t>
            </a:r>
            <a:r>
              <a:rPr lang="zh-CN" altLang="en-US" sz="34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”这一句话之内了。         </a:t>
            </a:r>
            <a:r>
              <a:rPr lang="en-US" altLang="zh-CN" sz="34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(</a:t>
            </a:r>
            <a:r>
              <a:rPr lang="zh-CN" altLang="en-US" sz="34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加</a:t>
            </a:r>
            <a:r>
              <a:rPr lang="en-US" altLang="zh-CN" sz="34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5:14)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  <a:defRPr/>
            </a:pPr>
            <a:r>
              <a:rPr lang="zh-CN" altLang="en-US" sz="34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“要</a:t>
            </a:r>
            <a:r>
              <a:rPr lang="zh-CN" altLang="en-US" sz="3400" b="1" i="1" u="sng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爱人如己</a:t>
            </a:r>
            <a:r>
              <a:rPr lang="zh-CN" altLang="en-US" sz="34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。”你们若全守这</a:t>
            </a:r>
            <a:r>
              <a:rPr lang="zh-CN" altLang="en-US" sz="3400" b="1" i="1" u="sng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至尊的律法</a:t>
            </a:r>
            <a:r>
              <a:rPr lang="zh-CN" altLang="en-US" sz="34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，才是好的；</a:t>
            </a:r>
            <a:r>
              <a:rPr lang="en-US" altLang="zh-CN" sz="34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(</a:t>
            </a:r>
            <a:r>
              <a:rPr lang="zh-CN" altLang="en-US" sz="34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雅</a:t>
            </a:r>
            <a:r>
              <a:rPr lang="en-US" altLang="zh-CN" sz="34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2:8)</a:t>
            </a:r>
            <a:r>
              <a:rPr lang="zh-CN" altLang="en-US" sz="34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endParaRPr lang="en-US" altLang="zh-CN" sz="3400" b="1" i="1" spc="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877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A354E-4C88-BCD9-7616-A8DBE030E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D60B1E-317F-EFD2-6706-F6797C9B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>
                <a:solidFill>
                  <a:srgbClr val="A4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三</a:t>
            </a:r>
            <a:r>
              <a:rPr lang="en-US" altLang="zh-CN" sz="6000" b="1">
                <a:solidFill>
                  <a:srgbClr val="A4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. </a:t>
            </a:r>
            <a:r>
              <a:rPr lang="zh-CN" altLang="en-US" sz="6000" b="1">
                <a:solidFill>
                  <a:srgbClr val="A4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我们的回应</a:t>
            </a:r>
            <a:endParaRPr lang="en-US" sz="6000" b="1">
              <a:solidFill>
                <a:srgbClr val="A4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70879-0330-FCE2-975E-EFAA6366F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4400" b="1" i="1">
                <a:solidFill>
                  <a:srgbClr val="68230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进入幔内，出到营外</a:t>
            </a:r>
            <a:endParaRPr lang="en-US" sz="4400" b="1" i="1">
              <a:solidFill>
                <a:srgbClr val="68230E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833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EAA2E0-FBBA-F64B-35FE-50A246F38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imeon’s Song of Praise by Arent de Gelder">
            <a:extLst>
              <a:ext uri="{FF2B5EF4-FFF2-40B4-BE49-F238E27FC236}">
                <a16:creationId xmlns:a16="http://schemas.microsoft.com/office/drawing/2014/main" id="{85CBF88B-2B64-97D9-A8E0-4C957919A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CC0855-1E25-5F49-0630-F780C3F3548B}"/>
              </a:ext>
            </a:extLst>
          </p:cNvPr>
          <p:cNvSpPr txBox="1"/>
          <p:nvPr/>
        </p:nvSpPr>
        <p:spPr>
          <a:xfrm>
            <a:off x="8880662" y="6543037"/>
            <a:ext cx="3311338" cy="314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-variable"/>
                <a:ea typeface="+mn-ea"/>
                <a:cs typeface="+mn-cs"/>
              </a:rPr>
              <a:t>Simeon’s Song of Praise by Arent de Gelder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nte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997DA8-6487-7AE5-BC4D-B7243784457B}"/>
              </a:ext>
            </a:extLst>
          </p:cNvPr>
          <p:cNvSpPr txBox="1"/>
          <p:nvPr/>
        </p:nvSpPr>
        <p:spPr>
          <a:xfrm>
            <a:off x="7005918" y="0"/>
            <a:ext cx="51860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律法与先知</a:t>
            </a:r>
            <a:b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b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抱着他们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一生所等候的救主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308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BCFDDE-3F4F-BE1B-C8D0-FA3079B60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C7DF6-5BCA-8F14-6732-20CCF8602B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进入幔内，得见神面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A611C4E-C422-B17F-BAAA-1AA27A73AE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952" y="825294"/>
            <a:ext cx="11512096" cy="1889332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19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弟兄们，我们既</a:t>
            </a:r>
            <a:r>
              <a:rPr lang="zh-CN" altLang="en-US" sz="3600" b="1" u="sng" spc="0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因耶稣的血得以坦然进入至圣所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是藉着他给我们开了</a:t>
            </a:r>
            <a:r>
              <a:rPr lang="zh-CN" altLang="en-US" sz="3600" b="1" u="sng" spc="0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一条又新、又活的路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从幔子经过，这</a:t>
            </a:r>
            <a:r>
              <a:rPr lang="zh-CN" altLang="en-US" sz="3600" b="1" u="sng" spc="0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幔子就是他的身体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21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又有一位大祭司治理神的家。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22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并我们心中天良的亏欠已经洒去，身体用清水洗净了，就当存着诚心和充足的信心来到神面前</a:t>
            </a:r>
            <a:r>
              <a:rPr lang="en-US" altLang="zh-CN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                 </a:t>
            </a:r>
            <a:r>
              <a:rPr lang="zh-CN" altLang="en-US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（来</a:t>
            </a:r>
            <a:r>
              <a:rPr lang="en-US" altLang="zh-CN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</a:t>
            </a:r>
            <a:r>
              <a:rPr lang="zh-CN" altLang="en-US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zh-CN" altLang="en-US" sz="3600" b="1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0559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5DAD4E-5030-D59D-4C08-252E978FB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755A4-5CB2-5618-1675-5FAA024184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出到营外，跟随耶稣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A665BA7B-6960-8443-9BC8-859A416C99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952" y="825294"/>
            <a:ext cx="11512096" cy="1889332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我们有一祭坛，上面的祭物是那些在帐幕中供职的人不可同吃的。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11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原来牲畜的血被大祭司带入圣所作赎罪祭，牲畜的身子被烧在营外。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12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所以</a:t>
            </a:r>
            <a:r>
              <a:rPr lang="zh-CN" altLang="en-US" sz="3600" b="1" u="sng" spc="0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耶稣要用自己的血叫百姓成圣，也就在城门外受苦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13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这样，</a:t>
            </a:r>
            <a:r>
              <a:rPr lang="zh-CN" altLang="en-US" sz="3600" b="1" u="sng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我们也当出到营外，就了他去，忍受他所受的凌辱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                          </a:t>
            </a:r>
            <a:r>
              <a:rPr lang="zh-CN" altLang="en-US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（来</a:t>
            </a:r>
            <a:r>
              <a:rPr lang="en-US" altLang="zh-CN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</a:t>
            </a:r>
            <a:r>
              <a:rPr lang="zh-CN" altLang="en-US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zh-CN" altLang="en-US" sz="3600" b="1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6080A-A53F-95BF-D1AF-1766B7964D04}"/>
              </a:ext>
            </a:extLst>
          </p:cNvPr>
          <p:cNvSpPr txBox="1"/>
          <p:nvPr/>
        </p:nvSpPr>
        <p:spPr>
          <a:xfrm>
            <a:off x="339952" y="3550920"/>
            <a:ext cx="11512096" cy="29854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91440" bIns="91440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  <a:defRPr/>
            </a:pPr>
            <a:r>
              <a:rPr lang="zh-CN" altLang="en-US" sz="36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所以弟兄们，我以神的慈悲劝你们，将</a:t>
            </a:r>
            <a:r>
              <a:rPr lang="zh-CN" altLang="en-US" sz="3600" b="1" i="1" u="sng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身体献上，当作活祭</a:t>
            </a:r>
            <a:r>
              <a:rPr lang="zh-CN" altLang="en-US" sz="36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，是圣洁的，是神所喜悦的，你们如此侍奉，乃是理所当然的。                                                       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(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罗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12:1)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  <a:defRPr/>
            </a:pPr>
            <a:endParaRPr lang="en-US" altLang="zh-CN" sz="3600" b="1" i="1" spc="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just">
              <a:lnSpc>
                <a:spcPct val="90000"/>
              </a:lnSpc>
              <a:spcAft>
                <a:spcPts val="1800"/>
              </a:spcAft>
              <a:defRPr/>
            </a:pPr>
            <a:endParaRPr lang="en-US" altLang="zh-CN" sz="3600" b="1" i="1" spc="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138434-28A2-88A0-DACF-49CF08CC44A7}"/>
              </a:ext>
            </a:extLst>
          </p:cNvPr>
          <p:cNvSpPr/>
          <p:nvPr/>
        </p:nvSpPr>
        <p:spPr>
          <a:xfrm>
            <a:off x="2141220" y="5181600"/>
            <a:ext cx="7909560" cy="1203960"/>
          </a:xfrm>
          <a:prstGeom prst="rect">
            <a:avLst/>
          </a:prstGeom>
          <a:solidFill>
            <a:srgbClr val="AC8300"/>
          </a:solidFill>
          <a:ln>
            <a:solidFill>
              <a:srgbClr val="AC83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神啊，你曾给我预备了身体，我来了，为要照你的旨意行！</a:t>
            </a:r>
          </a:p>
        </p:txBody>
      </p:sp>
    </p:spTree>
    <p:extLst>
      <p:ext uri="{BB962C8B-B14F-4D97-AF65-F5344CB8AC3E}">
        <p14:creationId xmlns:p14="http://schemas.microsoft.com/office/powerpoint/2010/main" val="406851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6CC63E-A7E4-A275-0331-0E5425D4E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E8249-A346-3CBC-D2CC-2C4EFFF30D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云彩般的见证人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5E0FECC-B6B5-7895-9E3A-CE5426893E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952" y="825294"/>
            <a:ext cx="11512096" cy="1889332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我们既有这</a:t>
            </a:r>
            <a:r>
              <a:rPr lang="zh-CN" altLang="en-US" sz="3600" b="1" u="sng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许多的见证人，如同云彩围着我们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，就当放下各样的重担，脱去容易缠累我们的罪，存心忍耐，奔那摆在我们前头的路程，                                    </a:t>
            </a:r>
            <a:r>
              <a:rPr lang="zh-CN" altLang="en-US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（来</a:t>
            </a:r>
            <a:r>
              <a:rPr lang="en-US" altLang="zh-CN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</a:t>
            </a:r>
            <a:r>
              <a:rPr lang="zh-CN" altLang="en-US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zh-CN" altLang="en-US" sz="3600" b="1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14750-3D0C-ECB0-A161-F9B738F5B175}"/>
              </a:ext>
            </a:extLst>
          </p:cNvPr>
          <p:cNvSpPr txBox="1"/>
          <p:nvPr/>
        </p:nvSpPr>
        <p:spPr>
          <a:xfrm>
            <a:off x="339952" y="2638426"/>
            <a:ext cx="11684408" cy="35086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91440" bIns="365760">
            <a:spAutoFit/>
          </a:bodyPr>
          <a:lstStyle/>
          <a:p>
            <a:pPr algn="just">
              <a:lnSpc>
                <a:spcPct val="90000"/>
              </a:lnSpc>
              <a:spcAft>
                <a:spcPts val="1800"/>
              </a:spcAft>
              <a:defRPr/>
            </a:pPr>
            <a:r>
              <a:rPr lang="zh-CN" altLang="en-US" sz="3400" b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以诺、挪亚、亚伯拉罕、以撒、雅各、约瑟、摩西、大卫</a:t>
            </a:r>
            <a:r>
              <a:rPr lang="en-US" altLang="zh-CN" sz="3400" b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……</a:t>
            </a:r>
          </a:p>
          <a:p>
            <a:pPr algn="just">
              <a:lnSpc>
                <a:spcPct val="90000"/>
              </a:lnSpc>
              <a:spcAft>
                <a:spcPts val="1800"/>
              </a:spcAft>
              <a:defRPr/>
            </a:pPr>
            <a:r>
              <a:rPr lang="zh-CN" altLang="en-US" sz="3400" b="1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奥古斯丁、威克里夫、马丁</a:t>
            </a:r>
            <a:r>
              <a:rPr lang="en-US" altLang="zh-CN" sz="3400" b="1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·</a:t>
            </a:r>
            <a:r>
              <a:rPr lang="zh-CN" altLang="en-US" sz="3400" b="1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路德、加尔文、约翰</a:t>
            </a:r>
            <a:r>
              <a:rPr lang="en-US" altLang="zh-CN" sz="3400" b="1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·</a:t>
            </a:r>
            <a:r>
              <a:rPr lang="zh-CN" altLang="en-US" sz="3400" b="1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卫斯理</a:t>
            </a:r>
            <a:r>
              <a:rPr lang="en-US" altLang="zh-CN" sz="3400" b="1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</a:t>
            </a:r>
          </a:p>
          <a:p>
            <a:pPr algn="just">
              <a:lnSpc>
                <a:spcPct val="90000"/>
              </a:lnSpc>
              <a:spcAft>
                <a:spcPts val="1800"/>
              </a:spcAft>
              <a:defRPr/>
            </a:pPr>
            <a:r>
              <a:rPr lang="zh-CN" altLang="en-US" sz="3400" b="1">
                <a:solidFill>
                  <a:srgbClr val="7A5D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钦岑多夫、戴德生、</a:t>
            </a:r>
            <a:r>
              <a:rPr lang="zh-CN" altLang="en-US" sz="3400" b="1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吉姆</a:t>
            </a:r>
            <a:r>
              <a:rPr lang="en-US" altLang="zh-CN" sz="3400" b="1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·</a:t>
            </a:r>
            <a:r>
              <a:rPr lang="zh-CN" altLang="en-US" sz="3400" b="1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艾略特</a:t>
            </a:r>
            <a:r>
              <a:rPr lang="en-US" altLang="zh-CN" sz="3400" b="1">
                <a:solidFill>
                  <a:srgbClr val="7A5D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</a:t>
            </a:r>
          </a:p>
          <a:p>
            <a:pPr algn="just">
              <a:lnSpc>
                <a:spcPct val="90000"/>
              </a:lnSpc>
              <a:spcAft>
                <a:spcPts val="1800"/>
              </a:spcAft>
              <a:defRPr/>
            </a:pPr>
            <a:r>
              <a:rPr lang="zh-CN" altLang="en-US" sz="3400" b="1" i="1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“主啊，我爱你，我不愿自由出去。求你在门框上穿透我的耳朵，让我永远只听你的声音！”</a:t>
            </a:r>
            <a:r>
              <a:rPr lang="en-US" altLang="zh-CN" sz="3400" b="1" i="1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		——</a:t>
            </a:r>
            <a:r>
              <a:rPr lang="zh-CN" altLang="en-US" sz="3400" b="1" i="1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吉姆</a:t>
            </a:r>
            <a:r>
              <a:rPr lang="en-US" altLang="zh-CN" sz="3400" b="1" i="1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·</a:t>
            </a:r>
            <a:r>
              <a:rPr lang="zh-CN" altLang="en-US" sz="3400" b="1" i="1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艾略特</a:t>
            </a:r>
            <a:endParaRPr lang="en-US" altLang="zh-CN" sz="3400" b="1" i="1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736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2C0F3B-E31C-D37E-BAB7-2909AFE41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99F4E9-DBE6-C313-6DFC-E4BDCE5174C2}"/>
              </a:ext>
            </a:extLst>
          </p:cNvPr>
          <p:cNvSpPr txBox="1"/>
          <p:nvPr/>
        </p:nvSpPr>
        <p:spPr>
          <a:xfrm>
            <a:off x="339952" y="2638426"/>
            <a:ext cx="11684408" cy="34624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91440" bIns="91440">
            <a:spAutoFit/>
          </a:bodyPr>
          <a:lstStyle/>
          <a:p>
            <a:pPr algn="just">
              <a:lnSpc>
                <a:spcPct val="90000"/>
              </a:lnSpc>
              <a:spcAft>
                <a:spcPts val="1800"/>
              </a:spcAft>
              <a:defRPr/>
            </a:pPr>
            <a:r>
              <a:rPr lang="zh-CN" altLang="en-US" sz="3400" b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以诺、挪亚、亚伯拉罕、以撒、雅各、约瑟、摩西、大卫</a:t>
            </a:r>
            <a:r>
              <a:rPr lang="en-US" altLang="zh-CN" sz="3400" b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……</a:t>
            </a:r>
          </a:p>
          <a:p>
            <a:pPr algn="just">
              <a:lnSpc>
                <a:spcPct val="90000"/>
              </a:lnSpc>
              <a:spcAft>
                <a:spcPts val="1800"/>
              </a:spcAft>
              <a:defRPr/>
            </a:pPr>
            <a:r>
              <a:rPr lang="zh-CN" altLang="en-US" sz="3400" b="1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奥古斯丁、威克里夫、马丁</a:t>
            </a:r>
            <a:r>
              <a:rPr lang="en-US" altLang="zh-CN" sz="3400" b="1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·</a:t>
            </a:r>
            <a:r>
              <a:rPr lang="zh-CN" altLang="en-US" sz="3400" b="1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路德、加尔文、约翰</a:t>
            </a:r>
            <a:r>
              <a:rPr lang="en-US" altLang="zh-CN" sz="3400" b="1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·</a:t>
            </a:r>
            <a:r>
              <a:rPr lang="zh-CN" altLang="en-US" sz="3400" b="1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卫斯理</a:t>
            </a:r>
            <a:r>
              <a:rPr lang="en-US" altLang="zh-CN" sz="3400" b="1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</a:t>
            </a:r>
          </a:p>
          <a:p>
            <a:pPr algn="just">
              <a:lnSpc>
                <a:spcPct val="90000"/>
              </a:lnSpc>
              <a:spcAft>
                <a:spcPts val="1800"/>
              </a:spcAft>
              <a:defRPr/>
            </a:pPr>
            <a:r>
              <a:rPr lang="zh-CN" altLang="en-US" sz="3400" b="1">
                <a:solidFill>
                  <a:srgbClr val="7A5D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钦岑多夫、戴德生、</a:t>
            </a:r>
            <a:r>
              <a:rPr lang="zh-CN" altLang="en-US" sz="3400" b="1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吉姆</a:t>
            </a:r>
            <a:r>
              <a:rPr lang="en-US" altLang="zh-CN" sz="3400" b="1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·</a:t>
            </a:r>
            <a:r>
              <a:rPr lang="zh-CN" altLang="en-US" sz="3400" b="1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艾略特</a:t>
            </a:r>
            <a:r>
              <a:rPr lang="en-US" altLang="zh-CN" sz="3400" b="1">
                <a:solidFill>
                  <a:srgbClr val="7A5D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</a:t>
            </a:r>
          </a:p>
          <a:p>
            <a:pPr algn="just">
              <a:lnSpc>
                <a:spcPct val="90000"/>
              </a:lnSpc>
              <a:spcAft>
                <a:spcPts val="1800"/>
              </a:spcAft>
              <a:defRPr/>
            </a:pPr>
            <a:endParaRPr lang="en-US" altLang="zh-CN" sz="3400" b="1" i="1">
              <a:solidFill>
                <a:srgbClr val="7A5D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just">
              <a:lnSpc>
                <a:spcPct val="90000"/>
              </a:lnSpc>
              <a:spcAft>
                <a:spcPts val="1800"/>
              </a:spcAft>
              <a:defRPr/>
            </a:pPr>
            <a:endParaRPr lang="en-US" altLang="zh-CN" sz="3400" b="1" i="1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B6BCB-078D-5829-2734-DECBA318FD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云彩般的见证人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2F2CF48C-9310-98E1-2A13-387C8B4AED8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952" y="825294"/>
            <a:ext cx="11512096" cy="1889332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u="sng" spc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仰望为我们信心创始成终的耶稣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zh-CN" altLang="en-US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他因那摆在前面的喜乐，就轻看羞辱，忍受了十字架的苦难，便坐在神宝座的右边。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                       </a:t>
            </a:r>
            <a:r>
              <a:rPr lang="zh-CN" altLang="en-US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（来</a:t>
            </a:r>
            <a:r>
              <a:rPr lang="en-US" altLang="zh-CN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</a:t>
            </a:r>
            <a:r>
              <a:rPr lang="zh-CN" altLang="en-US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zh-CN" altLang="en-US" sz="3600" b="1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8BBE9C-9EA0-FB8D-0BE7-B25290B71C81}"/>
              </a:ext>
            </a:extLst>
          </p:cNvPr>
          <p:cNvSpPr/>
          <p:nvPr/>
        </p:nvSpPr>
        <p:spPr>
          <a:xfrm>
            <a:off x="2141220" y="4660493"/>
            <a:ext cx="7909560" cy="1203960"/>
          </a:xfrm>
          <a:prstGeom prst="rect">
            <a:avLst/>
          </a:prstGeom>
          <a:solidFill>
            <a:srgbClr val="AC8300"/>
          </a:solidFill>
          <a:ln>
            <a:solidFill>
              <a:srgbClr val="AC83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神啊，你曾给我预备了身体，我来了，为要照你的旨意行！</a:t>
            </a:r>
          </a:p>
        </p:txBody>
      </p:sp>
    </p:spTree>
    <p:extLst>
      <p:ext uri="{BB962C8B-B14F-4D97-AF65-F5344CB8AC3E}">
        <p14:creationId xmlns:p14="http://schemas.microsoft.com/office/powerpoint/2010/main" val="401121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14B279-A595-0EAC-F928-8B7D79EEC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A791-5F52-4626-040A-8FB5532F0A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出埃及记</a:t>
            </a:r>
            <a:r>
              <a:rPr lang="en-US" altLang="zh-CN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21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3017F58A-13B4-8466-4677-CFC3D570C6E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952" y="825294"/>
            <a:ext cx="11512096" cy="1889332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5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倘或奴仆明说：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‘我爱我的主人和我的妻子儿女，不愿意自由出去。’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他的主人就要带他到审判官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(</a:t>
            </a:r>
            <a:r>
              <a:rPr lang="zh-CN" altLang="en-US" sz="3600" b="1" spc="0" baseline="30000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或作“神”</a:t>
            </a:r>
            <a:r>
              <a:rPr lang="en-US" altLang="zh-CN" sz="3600" b="1" spc="0" baseline="30000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)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那里，又要带他到门前，靠近门框，用锥子穿他的耳朵，他就永远服侍主人。</a:t>
            </a:r>
            <a:endParaRPr kumimoji="0" lang="en-US" altLang="zh-CN" sz="3600" b="1" u="none" strike="noStrike" kern="1200" cap="none" spc="0" normalizeH="0" noProof="0">
              <a:ln>
                <a:noFill/>
              </a:ln>
              <a:solidFill>
                <a:srgbClr val="4F227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0AD77B-E9DD-5A51-B62D-3CF298A0D732}"/>
              </a:ext>
            </a:extLst>
          </p:cNvPr>
          <p:cNvSpPr txBox="1">
            <a:spLocks/>
          </p:cNvSpPr>
          <p:nvPr/>
        </p:nvSpPr>
        <p:spPr>
          <a:xfrm>
            <a:off x="538463" y="3151459"/>
            <a:ext cx="10515600" cy="82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诗篇</a:t>
            </a:r>
            <a:r>
              <a:rPr lang="en-US" altLang="zh-CN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40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9E616D4B-4714-3E23-A030-AFAEC8700F45}"/>
              </a:ext>
            </a:extLst>
          </p:cNvPr>
          <p:cNvSpPr txBox="1">
            <a:spLocks/>
          </p:cNvSpPr>
          <p:nvPr/>
        </p:nvSpPr>
        <p:spPr>
          <a:xfrm>
            <a:off x="339952" y="3972197"/>
            <a:ext cx="11512096" cy="188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祭物和礼物，你不喜悦，</a:t>
            </a:r>
            <a:r>
              <a:rPr lang="zh-CN" altLang="en-US" sz="3600" b="1" u="sng" spc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你已经开通我的耳朵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。燔祭和赎罪祭非你所要。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那时我说：“</a:t>
            </a:r>
            <a:r>
              <a:rPr lang="zh-CN" altLang="en-US" sz="3600" b="1" u="sng" spc="0">
                <a:solidFill>
                  <a:srgbClr val="6823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看哪，我来了！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我的事在经卷上已经记载了。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8</a:t>
            </a:r>
            <a:r>
              <a:rPr lang="zh-CN" altLang="en-US" sz="3600" b="1" u="sng" spc="0">
                <a:solidFill>
                  <a:srgbClr val="6823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我的神啊，我乐意照你的旨意行，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zh-CN" altLang="en-US" sz="3600" b="1" u="sng" spc="0">
                <a:solidFill>
                  <a:srgbClr val="6823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你的律法在我心里</a:t>
            </a:r>
            <a:r>
              <a:rPr lang="zh-CN" altLang="en-US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  <a:endParaRPr lang="en-US" altLang="zh-CN" sz="3600" b="1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834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94D72B-1031-02D5-91FC-369080252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E563C-3745-4FFA-6C73-1170E7521E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希伯来书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10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37E8F3E0-2222-05FD-7493-09F06EFBDE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952" y="825294"/>
            <a:ext cx="11512096" cy="1889332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所以，基督到世上来的时候，就说：“</a:t>
            </a:r>
            <a:r>
              <a:rPr lang="zh-CN" altLang="en-US" sz="3600" b="1" spc="0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神啊，祭物和礼物是你不愿意的，你曾给我预备了身体。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lang="zh-CN" altLang="en-US" sz="3600" b="1" spc="0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燔祭和赎罪祭是你不喜欢的。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</a:t>
            </a:r>
            <a:r>
              <a:rPr lang="zh-CN" altLang="en-US" sz="3600" b="1" spc="0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那时我说：‘神啊，我来了，为要照你的旨意行，我的事在经卷上已经记载了。’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  <a:r>
              <a:rPr lang="en-US" altLang="zh-CN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9</a:t>
            </a:r>
            <a:r>
              <a:rPr lang="en-US" altLang="zh-CN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…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可见他是除去在先的，为要立定在后的。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我们凭这旨意，靠耶稣基督只一次献上他的身体，就得以成圣。</a:t>
            </a:r>
          </a:p>
        </p:txBody>
      </p:sp>
    </p:spTree>
    <p:extLst>
      <p:ext uri="{BB962C8B-B14F-4D97-AF65-F5344CB8AC3E}">
        <p14:creationId xmlns:p14="http://schemas.microsoft.com/office/powerpoint/2010/main" val="1912248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468FC5-3CE8-4FAE-877A-5BD2987AF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81676-F494-2520-5888-D706527F4A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希伯来书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13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3042CAD4-4B56-10A8-1985-2C94A6C4E9E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952" y="825294"/>
            <a:ext cx="11512096" cy="1889332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12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所以耶稣要用自己的血叫百姓成圣，也就在城门外受苦。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13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这样，我们也当出到营外，就了他去，忍受他所受的凌辱。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70A2EE-36E2-49F1-AB07-C79E51E19586}"/>
              </a:ext>
            </a:extLst>
          </p:cNvPr>
          <p:cNvSpPr txBox="1">
            <a:spLocks/>
          </p:cNvSpPr>
          <p:nvPr/>
        </p:nvSpPr>
        <p:spPr>
          <a:xfrm>
            <a:off x="690863" y="2657558"/>
            <a:ext cx="10515600" cy="82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罗马书</a:t>
            </a:r>
            <a:r>
              <a:rPr lang="en-US" altLang="zh-CN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12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576D2068-EE63-A4F7-98A0-6D4EF53C7DD9}"/>
              </a:ext>
            </a:extLst>
          </p:cNvPr>
          <p:cNvSpPr txBox="1">
            <a:spLocks/>
          </p:cNvSpPr>
          <p:nvPr/>
        </p:nvSpPr>
        <p:spPr>
          <a:xfrm>
            <a:off x="492352" y="3478296"/>
            <a:ext cx="11512096" cy="188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所以弟兄们，我以神的慈悲劝你们，将身体献上，当作活祭，是圣洁的，是神所喜悦的，你们如此侍奉，乃是理所当然的。</a:t>
            </a:r>
          </a:p>
        </p:txBody>
      </p:sp>
    </p:spTree>
    <p:extLst>
      <p:ext uri="{BB962C8B-B14F-4D97-AF65-F5344CB8AC3E}">
        <p14:creationId xmlns:p14="http://schemas.microsoft.com/office/powerpoint/2010/main" val="2253840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6A081E-E7CA-6974-AC48-63123A1A6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631924B0-535F-D987-EDC7-19744D992584}"/>
              </a:ext>
            </a:extLst>
          </p:cNvPr>
          <p:cNvSpPr txBox="1">
            <a:spLocks/>
          </p:cNvSpPr>
          <p:nvPr/>
        </p:nvSpPr>
        <p:spPr>
          <a:xfrm>
            <a:off x="-244248" y="6974119"/>
            <a:ext cx="11512096" cy="820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FDA065-BC32-1E92-6A08-8C901EF821CF}"/>
              </a:ext>
            </a:extLst>
          </p:cNvPr>
          <p:cNvSpPr txBox="1">
            <a:spLocks/>
          </p:cNvSpPr>
          <p:nvPr/>
        </p:nvSpPr>
        <p:spPr>
          <a:xfrm>
            <a:off x="538463" y="4556"/>
            <a:ext cx="10515600" cy="82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律法和先知引出的救主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5D23FE3B-F195-CA57-20A3-46D2DCF24877}"/>
              </a:ext>
            </a:extLst>
          </p:cNvPr>
          <p:cNvSpPr txBox="1">
            <a:spLocks/>
          </p:cNvSpPr>
          <p:nvPr/>
        </p:nvSpPr>
        <p:spPr>
          <a:xfrm>
            <a:off x="339952" y="1002664"/>
            <a:ext cx="11512096" cy="457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我们会期待怎样的一位救主呢？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altLang="zh-CN" sz="3600" b="1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</a:t>
            </a:r>
            <a:r>
              <a:rPr lang="zh-CN" altLang="en-US" sz="3600" b="1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带领人脱离“奴役” 的君王？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他本有神的形像，不以自己与神同等为强夺的，反倒虚己，取了</a:t>
            </a:r>
            <a:r>
              <a:rPr lang="zh-CN" altLang="en-US" sz="3600" b="1" i="1" u="sng" spc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奴仆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的形像，成为人的样式。          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(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腓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2:6-7)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这孩子被立，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要作</a:t>
            </a:r>
            <a:r>
              <a:rPr lang="zh-CN" altLang="en-US" sz="3600" b="1" i="1" u="sng" spc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毁谤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的话柄，叫许多人心里的意念显露出来；你自己的</a:t>
            </a:r>
            <a:r>
              <a:rPr lang="zh-CN" altLang="en-US" sz="3600" b="1" i="1" u="sng" spc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心也要被刀刺透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（路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2:34b-35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altLang="zh-CN" sz="3600" b="1" i="1" spc="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sng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奴仆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君王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27432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8F47AE-6C0C-C03B-D3C6-0DCA4B647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613FBBA0-10DF-789F-EFBD-6157A559070B}"/>
              </a:ext>
            </a:extLst>
          </p:cNvPr>
          <p:cNvSpPr txBox="1">
            <a:spLocks/>
          </p:cNvSpPr>
          <p:nvPr/>
        </p:nvSpPr>
        <p:spPr>
          <a:xfrm>
            <a:off x="-244248" y="6974119"/>
            <a:ext cx="11512096" cy="820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3302D6-3548-9C62-2AE0-537641A42452}"/>
              </a:ext>
            </a:extLst>
          </p:cNvPr>
          <p:cNvSpPr txBox="1">
            <a:spLocks/>
          </p:cNvSpPr>
          <p:nvPr/>
        </p:nvSpPr>
        <p:spPr>
          <a:xfrm>
            <a:off x="538463" y="4556"/>
            <a:ext cx="10515600" cy="82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zh-CN" altLang="en-US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世俗的奴仆与“爱的奴仆”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01EE0B65-2BC3-00EB-0D04-3FF9BBAF21B0}"/>
              </a:ext>
            </a:extLst>
          </p:cNvPr>
          <p:cNvSpPr txBox="1">
            <a:spLocks/>
          </p:cNvSpPr>
          <p:nvPr/>
        </p:nvSpPr>
        <p:spPr>
          <a:xfrm>
            <a:off x="339952" y="1002664"/>
            <a:ext cx="11512096" cy="457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世俗的奴仆</a:t>
            </a:r>
            <a:endParaRPr lang="en-US" altLang="zh-CN" sz="3600" b="1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altLang="zh-CN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失去自由、被迫、痛苦、锁链</a:t>
            </a:r>
            <a:endParaRPr lang="en-US" altLang="zh-CN" sz="3600" b="1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kumimoji="0" lang="zh-CN" altLang="en-US" sz="3600" b="1" i="0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爱的奴仆</a:t>
            </a:r>
            <a:endParaRPr kumimoji="0" lang="en-US" altLang="zh-CN" sz="3600" b="1" i="0" strike="noStrike" kern="1200" cap="none" spc="0" normalizeH="0" baseline="0" noProof="0">
              <a:ln>
                <a:noFill/>
              </a:ln>
              <a:solidFill>
                <a:srgbClr val="68230E"/>
              </a:solidFill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altLang="zh-CN" sz="3600" b="1" spc="0" noProof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</a:t>
            </a:r>
            <a:r>
              <a:rPr lang="zh-CN" altLang="en-US" sz="3600" b="1" spc="0" noProof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因着爱，甘愿放弃自由，终身服侍</a:t>
            </a:r>
            <a:endParaRPr kumimoji="0" lang="en-US" altLang="zh-CN" sz="3600" b="1" i="0" strike="noStrike" kern="1200" cap="none" spc="0" normalizeH="0" baseline="0" noProof="0">
              <a:ln>
                <a:noFill/>
              </a:ln>
              <a:solidFill>
                <a:srgbClr val="68230E"/>
              </a:solidFill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67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83CE7-CCCA-DC03-04BC-4A8CAF841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imeon’s Song of Praise by Arent de Gelder">
            <a:extLst>
              <a:ext uri="{FF2B5EF4-FFF2-40B4-BE49-F238E27FC236}">
                <a16:creationId xmlns:a16="http://schemas.microsoft.com/office/drawing/2014/main" id="{CC799C38-78CE-6F23-F252-9A197C3E3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D6B466-C50A-0F42-9B1D-7B3CB13AE839}"/>
              </a:ext>
            </a:extLst>
          </p:cNvPr>
          <p:cNvSpPr txBox="1"/>
          <p:nvPr/>
        </p:nvSpPr>
        <p:spPr>
          <a:xfrm>
            <a:off x="8880662" y="6543037"/>
            <a:ext cx="3311338" cy="314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-variable"/>
                <a:ea typeface="+mn-ea"/>
                <a:cs typeface="+mn-cs"/>
              </a:rPr>
              <a:t>Simeon’s Song of Praise by Arent de Gelder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nte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7CFD1-4F28-4DD0-7ABA-A83C494EBADC}"/>
              </a:ext>
            </a:extLst>
          </p:cNvPr>
          <p:cNvSpPr txBox="1"/>
          <p:nvPr/>
        </p:nvSpPr>
        <p:spPr>
          <a:xfrm>
            <a:off x="7005918" y="0"/>
            <a:ext cx="51860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律法与先知</a:t>
            </a:r>
            <a:b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b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抱着他们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一生所等候的救主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125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2BAD7F-F996-9392-92C1-064C4ED9F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BEEB17-BD9E-D8A8-9635-8DCA67870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>
                <a:solidFill>
                  <a:srgbClr val="A4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</a:t>
            </a:r>
            <a:r>
              <a:rPr lang="en-US" altLang="zh-CN" sz="6000" b="1">
                <a:solidFill>
                  <a:srgbClr val="A4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. </a:t>
            </a:r>
            <a:r>
              <a:rPr lang="zh-CN" altLang="en-US" sz="6000" b="1">
                <a:solidFill>
                  <a:srgbClr val="A4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律法与先知</a:t>
            </a:r>
            <a:endParaRPr lang="en-US" sz="6000" b="1">
              <a:solidFill>
                <a:srgbClr val="A4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7B6FD-CE00-3474-5208-BF9322982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4400" b="1" i="1">
                <a:solidFill>
                  <a:srgbClr val="68230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爱与自由的抉择</a:t>
            </a:r>
            <a:endParaRPr lang="en-US" sz="4400" b="1" i="1">
              <a:solidFill>
                <a:srgbClr val="68230E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17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B34D92-9D22-94D3-CD6F-08EB49297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2D73-2F60-0DEC-1992-FB8C237451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zh-CN" altLang="en-US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律法的影儿与爱的总归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757B0403-7D79-511C-1191-294CF7E90A2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952" y="825294"/>
            <a:ext cx="11512096" cy="1889332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你在百姓面前所要立的典章是这样：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你若买希伯来人作奴仆，他必服侍你六年，第七年他可以自由，白白地出去。</a:t>
            </a:r>
            <a:r>
              <a:rPr lang="en-US" altLang="zh-CN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……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5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倘或奴仆明说：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‘我爱我的主人和我的妻子儿女，不愿意自由出去。’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他的主人就要带他到审判官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(</a:t>
            </a:r>
            <a:r>
              <a:rPr lang="zh-CN" altLang="en-US" sz="3600" b="1" spc="0" baseline="30000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或作“神”</a:t>
            </a:r>
            <a:r>
              <a:rPr lang="en-US" altLang="zh-CN" sz="3600" b="1" spc="0" baseline="30000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)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那里，又要带他到门前，靠近门框，用锥子穿他的耳朵，他就永远服侍主人。</a:t>
            </a:r>
            <a:r>
              <a:rPr kumimoji="0" lang="en-US" altLang="zh-CN" sz="3600" b="1" u="none" strike="noStrike" kern="1200" cap="none" spc="0" normalizeH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				                 </a:t>
            </a:r>
            <a:r>
              <a:rPr lang="zh-CN" altLang="en-US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出</a:t>
            </a:r>
            <a:r>
              <a:rPr kumimoji="0" lang="en-US" altLang="zh-CN" sz="3600" b="1" u="none" strike="noStrike" kern="1200" cap="none" spc="0" normalizeH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21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kumimoji="0" lang="en-US" altLang="zh-CN" sz="3600" b="1" u="none" strike="noStrike" kern="1200" cap="none" spc="0" normalizeH="0" noProof="0">
              <a:ln>
                <a:noFill/>
              </a:ln>
              <a:solidFill>
                <a:srgbClr val="68230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CN" sz="1800" b="1" spc="0">
              <a:solidFill>
                <a:srgbClr val="4F227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CN" sz="3600" b="1" i="1" spc="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CN" sz="3600" b="1" i="1" spc="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kumimoji="0" lang="zh-CN" altLang="en-US" sz="3600" b="1" u="none" strike="noStrike" kern="1200" cap="none" spc="0" normalizeH="0" noProof="0">
              <a:ln>
                <a:noFill/>
              </a:ln>
              <a:solidFill>
                <a:srgbClr val="4F227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641DEC-A931-1A32-D1DD-39DD3CC08E4D}"/>
              </a:ext>
            </a:extLst>
          </p:cNvPr>
          <p:cNvSpPr txBox="1"/>
          <p:nvPr/>
        </p:nvSpPr>
        <p:spPr>
          <a:xfrm>
            <a:off x="339952" y="4143375"/>
            <a:ext cx="11512096" cy="19882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91440" bIns="91440">
            <a:spAutoFit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律法既是</a:t>
            </a:r>
            <a:r>
              <a:rPr lang="zh-CN" altLang="en-US" sz="3600" b="1" i="1" u="sng" spc="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将来美事的影儿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，不是本物的真像     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(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来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10:1a)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这些</a:t>
            </a:r>
            <a:r>
              <a:rPr lang="en-US" altLang="zh-CN" sz="3600" b="1" i="1" spc="0" baseline="3000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(</a:t>
            </a:r>
            <a:r>
              <a:rPr lang="zh-CN" altLang="en-US" sz="3600" b="1" i="1" spc="0" baseline="3000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各样条例</a:t>
            </a:r>
            <a:r>
              <a:rPr lang="en-US" altLang="zh-CN" sz="3600" b="1" i="1" spc="0" baseline="3000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)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原是后事的影儿，那</a:t>
            </a:r>
            <a:r>
              <a:rPr lang="zh-CN" altLang="en-US" sz="3600" b="1" i="1" u="sng" spc="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形体却是基督 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(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西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2:17)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命令的总归就是</a:t>
            </a:r>
            <a:r>
              <a:rPr lang="zh-CN" altLang="en-US" sz="3600" b="1" i="1" u="sng" spc="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爱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      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(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提前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1:5a)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endParaRPr lang="en-US" altLang="zh-CN" sz="3600" b="1" i="1" spc="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65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F6986C-FD7F-F543-8AB3-3C75BE603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C22B0-E966-54EE-A80C-EC4010C2F2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zh-CN" altLang="en-US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爱的抉择与顺服的印记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D4C1AC5-E5DE-4292-CF75-E1EDC5372B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7136" y="825293"/>
            <a:ext cx="11577728" cy="1948386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kumimoji="0" lang="en-US" altLang="zh-CN" sz="3600" b="1" u="none" strike="noStrike" kern="1200" cap="none" spc="-8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kumimoji="0" lang="zh-CN" altLang="en-US" sz="3600" b="1" u="none" strike="noStrike" kern="1200" cap="none" spc="-8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你在百姓面前所要立的典章是这样：</a:t>
            </a:r>
            <a:r>
              <a:rPr kumimoji="0" lang="en-US" altLang="zh-CN" sz="3600" b="1" u="none" strike="noStrike" kern="1200" cap="none" spc="-8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kumimoji="0" lang="zh-CN" altLang="en-US" sz="3600" b="1" u="none" strike="noStrike" kern="1200" cap="none" spc="-8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你若买希伯来人作奴仆，他必服侍你六年，</a:t>
            </a:r>
            <a:r>
              <a:rPr kumimoji="0" lang="zh-CN" altLang="en-US" sz="3600" b="1" u="sng" strike="noStrike" kern="1200" cap="none" spc="-8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第七年他可以自由，白白地出去</a:t>
            </a:r>
            <a:r>
              <a:rPr kumimoji="0" lang="zh-CN" altLang="en-US" sz="3600" b="1" u="none" strike="noStrike" kern="1200" cap="none" spc="-8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en-US" altLang="zh-CN" sz="3600" b="1" spc="-8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en-US" sz="3600" b="1" spc="-80">
                <a:solidFill>
                  <a:srgbClr val="00518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他若孤身来，就可以孤身去；他若有妻，他的妻就可以同他出去。</a:t>
            </a:r>
            <a:r>
              <a:rPr lang="en-US" altLang="zh-CN" sz="3600" b="1" spc="-8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</a:t>
            </a:r>
            <a:r>
              <a:rPr lang="zh-CN" altLang="en-US" sz="3600" b="1" spc="-80">
                <a:solidFill>
                  <a:srgbClr val="00518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他主人若给他妻子，妻子给他生了儿子或女儿，妻子和儿女要归主人，他要独自出去。</a:t>
            </a:r>
            <a:r>
              <a:rPr kumimoji="0" lang="en-US" altLang="zh-CN" sz="3600" b="1" u="none" strike="noStrike" kern="1200" cap="none" spc="-8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5</a:t>
            </a:r>
            <a:r>
              <a:rPr kumimoji="0" lang="zh-CN" altLang="en-US" sz="3600" b="1" u="none" strike="noStrike" kern="1200" cap="none" spc="-8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倘或奴仆明说：</a:t>
            </a:r>
            <a:r>
              <a:rPr kumimoji="0" lang="zh-CN" altLang="en-US" sz="3600" b="1" u="none" strike="noStrike" kern="1200" cap="none" spc="-80" normalizeH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‘</a:t>
            </a:r>
            <a:r>
              <a:rPr kumimoji="0" lang="zh-CN" altLang="en-US" sz="3600" b="1" u="sng" strike="noStrike" kern="1200" cap="none" spc="-80" normalizeH="0" noProof="0">
                <a:ln>
                  <a:noFill/>
                </a:ln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我</a:t>
            </a:r>
            <a:r>
              <a:rPr kumimoji="0" lang="zh-CN" altLang="en-US" sz="3600" b="1" u="sng" strike="noStrike" kern="1200" cap="none" spc="-80" normalizeH="0" noProof="0">
                <a:ln>
                  <a:noFill/>
                </a:ln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爱</a:t>
            </a:r>
            <a:r>
              <a:rPr kumimoji="0" lang="zh-CN" altLang="en-US" sz="3600" b="1" u="sng" strike="noStrike" kern="1200" cap="none" spc="-80" normalizeH="0" noProof="0">
                <a:ln>
                  <a:noFill/>
                </a:ln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我的主人和我的妻子儿女</a:t>
            </a:r>
            <a:r>
              <a:rPr kumimoji="0" lang="zh-CN" altLang="en-US" sz="3600" b="1" u="none" strike="noStrike" kern="1200" cap="none" spc="-80" normalizeH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，</a:t>
            </a:r>
            <a:r>
              <a:rPr kumimoji="0" lang="zh-CN" altLang="en-US" sz="3600" b="1" u="sng" strike="noStrike" kern="1200" cap="none" spc="-80" normalizeH="0" noProof="0">
                <a:ln>
                  <a:noFill/>
                </a:ln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不愿意自由出去</a:t>
            </a:r>
            <a:r>
              <a:rPr kumimoji="0" lang="zh-CN" altLang="en-US" sz="3600" b="1" u="none" strike="noStrike" kern="1200" cap="none" spc="-80" normalizeH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。’</a:t>
            </a:r>
            <a:r>
              <a:rPr kumimoji="0" lang="en-US" altLang="zh-CN" sz="3600" b="1" u="none" strike="noStrike" kern="1200" cap="none" spc="-8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kumimoji="0" lang="zh-CN" altLang="en-US" sz="3600" b="1" u="none" strike="noStrike" kern="1200" cap="none" spc="-80" normalizeH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他的主人就要带他到审判官</a:t>
            </a:r>
            <a:r>
              <a:rPr kumimoji="0" lang="en-US" altLang="zh-CN" sz="3600" b="1" u="none" strike="noStrike" kern="1200" cap="none" spc="-80" normalizeH="0" baseline="3000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(</a:t>
            </a:r>
            <a:r>
              <a:rPr lang="zh-CN" altLang="en-US" sz="3600" b="1" spc="-80" baseline="30000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或作“神”</a:t>
            </a:r>
            <a:r>
              <a:rPr lang="en-US" altLang="zh-CN" sz="3600" b="1" spc="-80" baseline="30000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)</a:t>
            </a:r>
            <a:r>
              <a:rPr kumimoji="0" lang="zh-CN" altLang="en-US" sz="3600" b="1" u="none" strike="noStrike" kern="1200" cap="none" spc="-80" normalizeH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那里，又要带他到门前，靠近门框，用</a:t>
            </a:r>
            <a:r>
              <a:rPr kumimoji="0" lang="zh-CN" altLang="en-US" sz="3600" b="1" u="sng" strike="noStrike" kern="1200" cap="none" spc="-80" normalizeH="0" noProof="0">
                <a:ln>
                  <a:noFill/>
                </a:ln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锥子穿他的耳朵</a:t>
            </a:r>
            <a:r>
              <a:rPr kumimoji="0" lang="zh-CN" altLang="en-US" sz="3600" b="1" u="none" strike="noStrike" kern="1200" cap="none" spc="-80" normalizeH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，他就</a:t>
            </a:r>
            <a:r>
              <a:rPr kumimoji="0" lang="zh-CN" altLang="en-US" sz="3600" b="1" u="sng" strike="noStrike" kern="1200" cap="none" spc="-80" normalizeH="0" noProof="0">
                <a:ln>
                  <a:noFill/>
                </a:ln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永远服侍主人</a:t>
            </a:r>
            <a:r>
              <a:rPr kumimoji="0" lang="zh-CN" altLang="en-US" sz="3600" b="1" u="none" strike="noStrike" kern="1200" cap="none" spc="-80" normalizeH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zh-CN" altLang="en-US" sz="3600" b="1" spc="-8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（出</a:t>
            </a:r>
            <a:r>
              <a:rPr lang="en-US" altLang="zh-CN" sz="3600" b="1" spc="-8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21</a:t>
            </a:r>
            <a:r>
              <a:rPr lang="zh-CN" altLang="en-US" sz="3600" b="1" spc="-8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kumimoji="0" lang="en-US" altLang="zh-CN" sz="3600" b="1" u="none" strike="noStrike" kern="1200" cap="none" spc="-80" normalizeH="0" noProof="0">
              <a:ln>
                <a:noFill/>
              </a:ln>
              <a:solidFill>
                <a:srgbClr val="4F227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C4116FC-0BAB-248B-1177-D8A92E5F0F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487380"/>
              </p:ext>
            </p:extLst>
          </p:nvPr>
        </p:nvGraphicFramePr>
        <p:xfrm>
          <a:off x="468630" y="5081170"/>
          <a:ext cx="11254740" cy="1487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8597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D01DDA-B939-3CCF-EF55-3B27E2B9F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48E28-9FDA-4316-E191-563061EC59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zh-CN" altLang="en-US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一双“开通”的耳朵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5337048-5FF6-4C58-0D75-603F38B65E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952" y="825294"/>
            <a:ext cx="11512096" cy="1889332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祭物和礼物，你不喜悦，</a:t>
            </a:r>
            <a:r>
              <a:rPr lang="zh-CN" altLang="en-US" sz="3600" b="1" u="sng" spc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你已经开通我的耳朵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。燔祭和赎罪祭非你所要。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那时我说：“看哪，我来了！我的事在经卷上已经记载了。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8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我的神啊，我乐意照你的旨意行，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你的律法在我心里。”                                          </a:t>
            </a:r>
            <a:r>
              <a:rPr lang="zh-CN" altLang="en-US" sz="3600" b="1" spc="-8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（诗</a:t>
            </a:r>
            <a:r>
              <a:rPr lang="en-US" altLang="zh-CN" sz="3600" b="1" spc="-8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40</a:t>
            </a:r>
            <a:r>
              <a:rPr lang="zh-CN" altLang="en-US" sz="3600" b="1" spc="-8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altLang="zh-CN" sz="3600" b="1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zh-CN" altLang="en-US" sz="3600" b="1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CN" sz="1800" b="1" spc="0">
              <a:solidFill>
                <a:srgbClr val="4F227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CN" sz="3600" b="1" i="1" spc="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CN" sz="3600" b="1" i="1" spc="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kumimoji="0" lang="zh-CN" altLang="en-US" sz="3600" b="1" u="none" strike="noStrike" kern="1200" cap="none" spc="0" normalizeH="0" noProof="0">
              <a:ln>
                <a:noFill/>
              </a:ln>
              <a:solidFill>
                <a:srgbClr val="4F227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F8D1DE-1384-5CCE-224F-3CDFEF4AB65F}"/>
              </a:ext>
            </a:extLst>
          </p:cNvPr>
          <p:cNvSpPr txBox="1"/>
          <p:nvPr/>
        </p:nvSpPr>
        <p:spPr>
          <a:xfrm>
            <a:off x="413816" y="4143375"/>
            <a:ext cx="11364367" cy="16804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91440" bIns="91440">
            <a:spAutoFit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zh-CN" altLang="en-US" sz="3600" b="1" u="sng" spc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爱的奴仆</a:t>
            </a:r>
            <a:r>
              <a:rPr lang="en-US" altLang="zh-CN" sz="3600" b="1" spc="0">
                <a:solidFill>
                  <a:schemeClr val="accent2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耶和华岂喜悦千千的公羊，或是万万的油河吗？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...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他向你所要的是什么呢？只要你行公义，好怜悯，存谦卑的心，与你的神同行。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		</a:t>
            </a:r>
            <a:r>
              <a:rPr lang="zh-CN" altLang="en-US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（弥</a:t>
            </a:r>
            <a:r>
              <a:rPr lang="en-US" altLang="zh-CN" sz="36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6:7-8)</a:t>
            </a:r>
          </a:p>
        </p:txBody>
      </p:sp>
    </p:spTree>
    <p:extLst>
      <p:ext uri="{BB962C8B-B14F-4D97-AF65-F5344CB8AC3E}">
        <p14:creationId xmlns:p14="http://schemas.microsoft.com/office/powerpoint/2010/main" val="43121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PineVTI">
  <a:themeElements>
    <a:clrScheme name="Pine">
      <a:dk1>
        <a:sysClr val="windowText" lastClr="000000"/>
      </a:dk1>
      <a:lt1>
        <a:sysClr val="window" lastClr="FFFFFF"/>
      </a:lt1>
      <a:dk2>
        <a:srgbClr val="081B19"/>
      </a:dk2>
      <a:lt2>
        <a:srgbClr val="E2D4CA"/>
      </a:lt2>
      <a:accent1>
        <a:srgbClr val="415347"/>
      </a:accent1>
      <a:accent2>
        <a:srgbClr val="753E33"/>
      </a:accent2>
      <a:accent3>
        <a:srgbClr val="7B614F"/>
      </a:accent3>
      <a:accent4>
        <a:srgbClr val="827B6D"/>
      </a:accent4>
      <a:accent5>
        <a:srgbClr val="495255"/>
      </a:accent5>
      <a:accent6>
        <a:srgbClr val="2D5358"/>
      </a:accent6>
      <a:hlink>
        <a:srgbClr val="A8705D"/>
      </a:hlink>
      <a:folHlink>
        <a:srgbClr val="5B688B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eVTI" id="{14D52F43-08F7-4BCB-8A4A-FBED84E2C440}" vid="{D076F849-C9D7-4142-B46C-46BAC587EA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Pine design</Template>
  <TotalTime>68600</TotalTime>
  <Words>8302</Words>
  <Application>Microsoft Office PowerPoint</Application>
  <PresentationFormat>Widescreen</PresentationFormat>
  <Paragraphs>277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acumin-variable</vt:lpstr>
      <vt:lpstr>仿宋</vt:lpstr>
      <vt:lpstr>华文新魏</vt:lpstr>
      <vt:lpstr>华文行楷</vt:lpstr>
      <vt:lpstr>等线</vt:lpstr>
      <vt:lpstr>Arial</vt:lpstr>
      <vt:lpstr>Calibri</vt:lpstr>
      <vt:lpstr>Dante</vt:lpstr>
      <vt:lpstr>PineVTI</vt:lpstr>
      <vt:lpstr>爱的奴仆 献上身体，照祢的旨意行</vt:lpstr>
      <vt:lpstr>PowerPoint Presentation</vt:lpstr>
      <vt:lpstr>PowerPoint Presentation</vt:lpstr>
      <vt:lpstr>PowerPoint Presentation</vt:lpstr>
      <vt:lpstr>PowerPoint Presentation</vt:lpstr>
      <vt:lpstr>一. 律法与先知</vt:lpstr>
      <vt:lpstr>律法的影儿与爱的总归</vt:lpstr>
      <vt:lpstr>爱的抉择与顺服的印记</vt:lpstr>
      <vt:lpstr>一双“开通”的耳朵</vt:lpstr>
      <vt:lpstr>谁是完全的“爱的奴仆”？</vt:lpstr>
      <vt:lpstr>“看哪，我来了！”</vt:lpstr>
      <vt:lpstr>二. 基督的实体</vt:lpstr>
      <vt:lpstr>牛羊的血断不能除罪</vt:lpstr>
      <vt:lpstr>从“开通耳朵”到“预备身体”</vt:lpstr>
      <vt:lpstr>变像山上的“抉择”</vt:lpstr>
      <vt:lpstr>各各他山的“门框”</vt:lpstr>
      <vt:lpstr>除去在先的，立定在后的</vt:lpstr>
      <vt:lpstr>刻在心版的律法——爱</vt:lpstr>
      <vt:lpstr>三. 我们的回应</vt:lpstr>
      <vt:lpstr>进入幔内，得见神面</vt:lpstr>
      <vt:lpstr>出到营外，跟随耶稣</vt:lpstr>
      <vt:lpstr>云彩般的见证人</vt:lpstr>
      <vt:lpstr>云彩般的见证人</vt:lpstr>
      <vt:lpstr>出埃及记21</vt:lpstr>
      <vt:lpstr>希伯来书10</vt:lpstr>
      <vt:lpstr>希伯来书13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杜克团契敬拜 DCCF Worship</dc:title>
  <dc:creator>z.boyang@outlook.com</dc:creator>
  <cp:lastModifiedBy>Pan Renjian</cp:lastModifiedBy>
  <cp:revision>6491</cp:revision>
  <dcterms:created xsi:type="dcterms:W3CDTF">2018-07-27T21:13:16Z</dcterms:created>
  <dcterms:modified xsi:type="dcterms:W3CDTF">2026-04-22T03:07:08Z</dcterms:modified>
</cp:coreProperties>
</file>