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215">
          <p15:clr>
            <a:srgbClr val="000000"/>
          </p15:clr>
        </p15:guide>
        <p15:guide id="2" pos="162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215" orient="horz"/>
        <p:guide pos="16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257175" y="154484"/>
            <a:ext cx="4629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247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1298925" y="-141487"/>
            <a:ext cx="2545800" cy="46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894" lvl="0" marL="457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800"/>
            </a:lvl1pPr>
            <a:lvl2pPr indent="-292894" lvl="1" marL="914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575"/>
            </a:lvl2pPr>
            <a:lvl3pPr indent="-292894" lvl="2" marL="1371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350"/>
            </a:lvl3pPr>
            <a:lvl4pPr indent="-292894" lvl="3" marL="1828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125"/>
            </a:lvl4pPr>
            <a:lvl5pPr indent="-292894" lvl="4" marL="22860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»"/>
              <a:defRPr sz="1125"/>
            </a:lvl5pPr>
            <a:lvl6pPr indent="-292894" lvl="5" marL="2743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6pPr>
            <a:lvl7pPr indent="-292894" lvl="6" marL="3200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7pPr>
            <a:lvl8pPr indent="-292894" lvl="7" marL="3657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8pPr>
            <a:lvl9pPr indent="-292894" lvl="8" marL="4114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2661825" y="1221584"/>
            <a:ext cx="32916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247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304463" y="107234"/>
            <a:ext cx="3291600" cy="33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894" lvl="0" marL="457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800"/>
            </a:lvl1pPr>
            <a:lvl2pPr indent="-292894" lvl="1" marL="914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575"/>
            </a:lvl2pPr>
            <a:lvl3pPr indent="-292894" lvl="2" marL="1371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350"/>
            </a:lvl3pPr>
            <a:lvl4pPr indent="-292894" lvl="3" marL="1828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125"/>
            </a:lvl4pPr>
            <a:lvl5pPr indent="-292894" lvl="4" marL="22860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»"/>
              <a:defRPr sz="1125"/>
            </a:lvl5pPr>
            <a:lvl6pPr indent="-292894" lvl="5" marL="2743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6pPr>
            <a:lvl7pPr indent="-292894" lvl="6" marL="3200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7pPr>
            <a:lvl8pPr indent="-292894" lvl="7" marL="3657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8pPr>
            <a:lvl9pPr indent="-292894" lvl="8" marL="4114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385763" y="1198364"/>
            <a:ext cx="4371900" cy="8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247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771525" y="2185988"/>
            <a:ext cx="3600600" cy="9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lvl="1" algn="ctr">
              <a:spcBef>
                <a:spcPts val="315"/>
              </a:spcBef>
              <a:spcAft>
                <a:spcPts val="0"/>
              </a:spcAft>
              <a:buClr>
                <a:srgbClr val="888888"/>
              </a:buClr>
              <a:buSzPts val="1575"/>
              <a:buNone/>
              <a:defRPr sz="1575">
                <a:solidFill>
                  <a:srgbClr val="888888"/>
                </a:solidFill>
              </a:defRPr>
            </a:lvl2pPr>
            <a:lvl3pPr lvl="2" algn="ctr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lvl="3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4pPr>
            <a:lvl5pPr lvl="4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5pPr>
            <a:lvl6pPr lvl="5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6pPr>
            <a:lvl7pPr lvl="6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7pPr>
            <a:lvl8pPr lvl="7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8pPr>
            <a:lvl9pPr lvl="8" algn="ctr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257175" y="154484"/>
            <a:ext cx="4629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247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257175" y="900113"/>
            <a:ext cx="46293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92894" lvl="0" marL="457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800"/>
            </a:lvl1pPr>
            <a:lvl2pPr indent="-292894" lvl="1" marL="914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575"/>
            </a:lvl2pPr>
            <a:lvl3pPr indent="-292894" lvl="2" marL="1371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350"/>
            </a:lvl3pPr>
            <a:lvl4pPr indent="-292894" lvl="3" marL="1828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125"/>
            </a:lvl4pPr>
            <a:lvl5pPr indent="-292894" lvl="4" marL="22860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»"/>
              <a:defRPr sz="1125"/>
            </a:lvl5pPr>
            <a:lvl6pPr indent="-292894" lvl="5" marL="2743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6pPr>
            <a:lvl7pPr indent="-292894" lvl="6" marL="3200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7pPr>
            <a:lvl8pPr indent="-292894" lvl="7" marL="3657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8pPr>
            <a:lvl9pPr indent="-292894" lvl="8" marL="4114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125"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406301" y="2478881"/>
            <a:ext cx="4371900" cy="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50"/>
              <a:buFont typeface="Calibri"/>
              <a:buNone/>
              <a:defRPr b="1" sz="2250" cap="none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406301" y="1635026"/>
            <a:ext cx="43719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25"/>
              </a:spcBef>
              <a:spcAft>
                <a:spcPts val="0"/>
              </a:spcAft>
              <a:buClr>
                <a:srgbClr val="888888"/>
              </a:buClr>
              <a:buSzPts val="1125"/>
              <a:buNone/>
              <a:defRPr sz="1125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3"/>
              </a:spcBef>
              <a:spcAft>
                <a:spcPts val="0"/>
              </a:spcAft>
              <a:buClr>
                <a:srgbClr val="888888"/>
              </a:buClr>
              <a:buSzPts val="1013"/>
              <a:buNone/>
              <a:defRPr sz="1013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788"/>
              <a:buNone/>
              <a:defRPr sz="788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788"/>
              <a:buNone/>
              <a:defRPr sz="788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788"/>
              <a:buNone/>
              <a:defRPr sz="788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788"/>
              <a:buNone/>
              <a:defRPr sz="788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788"/>
              <a:buNone/>
              <a:defRPr sz="788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58"/>
              </a:spcBef>
              <a:spcAft>
                <a:spcPts val="0"/>
              </a:spcAft>
              <a:buClr>
                <a:srgbClr val="888888"/>
              </a:buClr>
              <a:buSzPts val="788"/>
              <a:buNone/>
              <a:defRPr sz="788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257175" y="154484"/>
            <a:ext cx="4629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247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257175" y="900113"/>
            <a:ext cx="2271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28613" lvl="0" marL="4572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  <a:defRPr sz="1575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0038" lvl="2" marL="13716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3pPr>
            <a:lvl4pPr indent="-292894" lvl="3" marL="1828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013"/>
            </a:lvl4pPr>
            <a:lvl5pPr indent="-292894" lvl="4" marL="22860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»"/>
              <a:defRPr sz="1013"/>
            </a:lvl5pPr>
            <a:lvl6pPr indent="-292894" lvl="5" marL="2743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6pPr>
            <a:lvl7pPr indent="-292894" lvl="6" marL="3200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7pPr>
            <a:lvl8pPr indent="-292894" lvl="7" marL="3657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8pPr>
            <a:lvl9pPr indent="-292894" lvl="8" marL="4114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2614613" y="900113"/>
            <a:ext cx="2271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28613" lvl="0" marL="4572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Char char="•"/>
              <a:defRPr sz="1575"/>
            </a:lvl1pPr>
            <a:lvl2pPr indent="-314325" lvl="1" marL="9144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–"/>
              <a:defRPr sz="1350"/>
            </a:lvl2pPr>
            <a:lvl3pPr indent="-300038" lvl="2" marL="13716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3pPr>
            <a:lvl4pPr indent="-292894" lvl="3" marL="1828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–"/>
              <a:defRPr sz="1013"/>
            </a:lvl4pPr>
            <a:lvl5pPr indent="-292894" lvl="4" marL="22860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»"/>
              <a:defRPr sz="1013"/>
            </a:lvl5pPr>
            <a:lvl6pPr indent="-292894" lvl="5" marL="27432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6pPr>
            <a:lvl7pPr indent="-292894" lvl="6" marL="32004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7pPr>
            <a:lvl8pPr indent="-292894" lvl="7" marL="3657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8pPr>
            <a:lvl9pPr indent="-292894" lvl="8" marL="41148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257175" y="154484"/>
            <a:ext cx="4629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sz="247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257175" y="863501"/>
            <a:ext cx="22725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257175" y="1223367"/>
            <a:ext cx="2272500" cy="22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14325" lvl="0" marL="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1pPr>
            <a:lvl2pPr indent="-300038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–"/>
              <a:defRPr sz="1125"/>
            </a:lvl2pPr>
            <a:lvl3pPr indent="-292894" lvl="2" marL="1371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3pPr>
            <a:lvl4pPr indent="-28575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2612827" y="863501"/>
            <a:ext cx="2273400" cy="36000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b="1" sz="1350"/>
            </a:lvl1pPr>
            <a:lvl2pPr indent="-228600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None/>
              <a:defRPr b="1" sz="1125"/>
            </a:lvl2pPr>
            <a:lvl3pPr indent="-228600" lvl="2" marL="1371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b="1" sz="1013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2612827" y="1223367"/>
            <a:ext cx="2273400" cy="22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14325" lvl="0" marL="4572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1pPr>
            <a:lvl2pPr indent="-300038" lvl="1" marL="914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–"/>
              <a:defRPr sz="1125"/>
            </a:lvl2pPr>
            <a:lvl3pPr indent="-292894" lvl="2" marL="1371600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013"/>
              <a:buChar char="•"/>
              <a:defRPr sz="1013"/>
            </a:lvl3pPr>
            <a:lvl4pPr indent="-28575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257175" y="154484"/>
            <a:ext cx="4629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13"/>
              <a:buNone/>
              <a:defRPr sz="247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257175" y="153591"/>
            <a:ext cx="16923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Font typeface="Calibri"/>
              <a:buNone/>
              <a:defRPr b="1" sz="112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2010966" y="153591"/>
            <a:ext cx="2875500" cy="3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indent="-328613" lvl="1" marL="91440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Char char="–"/>
              <a:defRPr sz="1575"/>
            </a:lvl2pPr>
            <a:lvl3pPr indent="-314325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 sz="1350"/>
            </a:lvl3pPr>
            <a:lvl4pPr indent="-300038" lvl="3" marL="18288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–"/>
              <a:defRPr sz="1125"/>
            </a:lvl4pPr>
            <a:lvl5pPr indent="-300038" lvl="4" marL="22860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»"/>
              <a:defRPr sz="1125"/>
            </a:lvl5pPr>
            <a:lvl6pPr indent="-300038" lvl="5" marL="27432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6pPr>
            <a:lvl7pPr indent="-300038" lvl="6" marL="32004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7pPr>
            <a:lvl8pPr indent="-300038" lvl="7" marL="36576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8pPr>
            <a:lvl9pPr indent="-300038" lvl="8" marL="411480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  <a:defRPr sz="1125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257175" y="807244"/>
            <a:ext cx="1692300" cy="26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1pPr>
            <a:lvl2pPr indent="-228600" lvl="1" marL="914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2pPr>
            <a:lvl3pPr indent="-228600" lvl="2" marL="13716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3pPr>
            <a:lvl4pPr indent="-228600" lvl="3" marL="18288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4pPr>
            <a:lvl5pPr indent="-228600" lvl="4" marL="22860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5pPr>
            <a:lvl6pPr indent="-228600" lvl="5" marL="27432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6pPr>
            <a:lvl7pPr indent="-228600" lvl="6" marL="32004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7pPr>
            <a:lvl8pPr indent="-228600" lvl="7" marL="36576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8pPr>
            <a:lvl9pPr indent="-228600" lvl="8" marL="41148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008162" y="2700338"/>
            <a:ext cx="30861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b" bIns="25700" lIns="51425" spcFirstLastPara="1" rIns="51425" wrap="square" tIns="2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Font typeface="Calibri"/>
              <a:buNone/>
              <a:defRPr b="1" sz="1125"/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008162" y="344686"/>
            <a:ext cx="3086100" cy="23145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008162" y="3019128"/>
            <a:ext cx="3086100" cy="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228600" lvl="0" marL="457200" algn="l">
              <a:spcBef>
                <a:spcPts val="158"/>
              </a:spcBef>
              <a:spcAft>
                <a:spcPts val="0"/>
              </a:spcAft>
              <a:buClr>
                <a:schemeClr val="dk1"/>
              </a:buClr>
              <a:buSzPts val="788"/>
              <a:buNone/>
              <a:defRPr sz="788"/>
            </a:lvl1pPr>
            <a:lvl2pPr indent="-228600" lvl="1" marL="9144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2pPr>
            <a:lvl3pPr indent="-228600" lvl="2" marL="1371600" algn="l">
              <a:spcBef>
                <a:spcPts val="113"/>
              </a:spcBef>
              <a:spcAft>
                <a:spcPts val="0"/>
              </a:spcAft>
              <a:buClr>
                <a:schemeClr val="dk1"/>
              </a:buClr>
              <a:buSzPts val="563"/>
              <a:buNone/>
              <a:defRPr sz="563"/>
            </a:lvl3pPr>
            <a:lvl4pPr indent="-228600" lvl="3" marL="18288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4pPr>
            <a:lvl5pPr indent="-228600" lvl="4" marL="22860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5pPr>
            <a:lvl6pPr indent="-228600" lvl="5" marL="27432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6pPr>
            <a:lvl7pPr indent="-228600" lvl="6" marL="32004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7pPr>
            <a:lvl8pPr indent="-228600" lvl="7" marL="36576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8pPr>
            <a:lvl9pPr indent="-228600" lvl="8" marL="4114800" algn="l">
              <a:spcBef>
                <a:spcPts val="101"/>
              </a:spcBef>
              <a:spcAft>
                <a:spcPts val="0"/>
              </a:spcAft>
              <a:buClr>
                <a:schemeClr val="dk1"/>
              </a:buClr>
              <a:buSzPts val="506"/>
              <a:buNone/>
              <a:defRPr sz="506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88"/>
              <a:buNone/>
              <a:defRPr sz="675"/>
            </a:lvl1pPr>
            <a:lvl2pPr lvl="1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 algn="l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algn="r">
              <a:spcBef>
                <a:spcPts val="0"/>
              </a:spcBef>
              <a:buNone/>
              <a:defRPr sz="675"/>
            </a:lvl1pPr>
            <a:lvl2pPr indent="0" lvl="1" marL="0" algn="r">
              <a:spcBef>
                <a:spcPts val="0"/>
              </a:spcBef>
              <a:buNone/>
              <a:defRPr sz="675"/>
            </a:lvl2pPr>
            <a:lvl3pPr indent="0" lvl="2" marL="0" algn="r">
              <a:spcBef>
                <a:spcPts val="0"/>
              </a:spcBef>
              <a:buNone/>
              <a:defRPr sz="675"/>
            </a:lvl3pPr>
            <a:lvl4pPr indent="0" lvl="3" marL="0" algn="r">
              <a:spcBef>
                <a:spcPts val="0"/>
              </a:spcBef>
              <a:buNone/>
              <a:defRPr sz="675"/>
            </a:lvl4pPr>
            <a:lvl5pPr indent="0" lvl="4" marL="0" algn="r">
              <a:spcBef>
                <a:spcPts val="0"/>
              </a:spcBef>
              <a:buNone/>
              <a:defRPr sz="675"/>
            </a:lvl5pPr>
            <a:lvl6pPr indent="0" lvl="5" marL="0" algn="r">
              <a:spcBef>
                <a:spcPts val="0"/>
              </a:spcBef>
              <a:buNone/>
              <a:defRPr sz="675"/>
            </a:lvl6pPr>
            <a:lvl7pPr indent="0" lvl="6" marL="0" algn="r">
              <a:spcBef>
                <a:spcPts val="0"/>
              </a:spcBef>
              <a:buNone/>
              <a:defRPr sz="675"/>
            </a:lvl7pPr>
            <a:lvl8pPr indent="0" lvl="7" marL="0" algn="r">
              <a:spcBef>
                <a:spcPts val="0"/>
              </a:spcBef>
              <a:buNone/>
              <a:defRPr sz="675"/>
            </a:lvl8pPr>
            <a:lvl9pPr indent="0" lvl="8" marL="0" algn="r">
              <a:spcBef>
                <a:spcPts val="0"/>
              </a:spcBef>
              <a:buNone/>
              <a:defRPr sz="675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57175" y="154484"/>
            <a:ext cx="46293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75"/>
              <a:buFont typeface="Calibri"/>
              <a:buNone/>
              <a:defRPr b="0" i="0" sz="24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2pPr>
            <a:lvl3pPr lvl="2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3pPr>
            <a:lvl4pPr lvl="3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4pPr>
            <a:lvl5pPr lvl="4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5pPr>
            <a:lvl6pPr lvl="5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6pPr>
            <a:lvl7pPr lvl="6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7pPr>
            <a:lvl8pPr lvl="7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8pPr>
            <a:lvl9pPr lvl="8">
              <a:spcBef>
                <a:spcPts val="0"/>
              </a:spcBef>
              <a:spcAft>
                <a:spcPts val="0"/>
              </a:spcAft>
              <a:buSzPts val="788"/>
              <a:buNone/>
              <a:defRPr sz="1013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57175" y="900113"/>
            <a:ext cx="46293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25700" lIns="51425" spcFirstLastPara="1" rIns="51425" wrap="square" tIns="25700">
            <a:normAutofit/>
          </a:bodyPr>
          <a:lstStyle>
            <a:lvl1pPr indent="-342900" lvl="0" marL="457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28613" lvl="1" marL="914400" marR="0" rtl="0" algn="l"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–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14325" lvl="2" marL="1371600" marR="0" rtl="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0038" lvl="3" marL="1828800" marR="0" rtl="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–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0038" lvl="4" marL="2286000" marR="0" rtl="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»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0038" lvl="5" marL="2743200" marR="0" rtl="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0038" lvl="6" marL="3200400" marR="0" rtl="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0038" lvl="7" marL="3657600" marR="0" rtl="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0038" lvl="8" marL="4114800" marR="0" rtl="0" algn="l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257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1757363" y="3575447"/>
            <a:ext cx="16287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88"/>
              <a:buNone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3686175" y="3575447"/>
            <a:ext cx="12003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5700" lIns="51425" spcFirstLastPara="1" rIns="51425" wrap="square" tIns="2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7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1431"/>
            <a:ext cx="9144002" cy="5100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