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9"/>
  </p:notesMasterIdLst>
  <p:sldIdLst>
    <p:sldId id="665" r:id="rId2"/>
    <p:sldId id="827" r:id="rId3"/>
    <p:sldId id="828" r:id="rId4"/>
    <p:sldId id="830" r:id="rId5"/>
    <p:sldId id="284" r:id="rId6"/>
    <p:sldId id="791" r:id="rId7"/>
    <p:sldId id="666" r:id="rId8"/>
    <p:sldId id="814" r:id="rId9"/>
    <p:sldId id="818" r:id="rId10"/>
    <p:sldId id="820" r:id="rId11"/>
    <p:sldId id="822" r:id="rId12"/>
    <p:sldId id="823" r:id="rId13"/>
    <p:sldId id="807" r:id="rId14"/>
    <p:sldId id="825" r:id="rId15"/>
    <p:sldId id="824" r:id="rId16"/>
    <p:sldId id="813" r:id="rId17"/>
    <p:sldId id="8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36CAEF-9F2B-473C-AC26-94277D272654}">
          <p14:sldIdLst>
            <p14:sldId id="665"/>
            <p14:sldId id="827"/>
            <p14:sldId id="828"/>
            <p14:sldId id="830"/>
            <p14:sldId id="284"/>
            <p14:sldId id="791"/>
            <p14:sldId id="666"/>
            <p14:sldId id="814"/>
            <p14:sldId id="818"/>
            <p14:sldId id="820"/>
            <p14:sldId id="822"/>
            <p14:sldId id="823"/>
            <p14:sldId id="807"/>
            <p14:sldId id="825"/>
            <p14:sldId id="824"/>
            <p14:sldId id="813"/>
            <p14:sldId id="8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60000"/>
    <a:srgbClr val="FFF2CC"/>
    <a:srgbClr val="FF00FF"/>
    <a:srgbClr val="D5E7DE"/>
    <a:srgbClr val="3333FF"/>
    <a:srgbClr val="FFFFFF"/>
    <a:srgbClr val="FF9022"/>
    <a:srgbClr val="B4DF86"/>
    <a:srgbClr val="081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70" autoAdjust="0"/>
  </p:normalViewPr>
  <p:slideViewPr>
    <p:cSldViewPr snapToGrid="0">
      <p:cViewPr varScale="1">
        <p:scale>
          <a:sx n="78" d="100"/>
          <a:sy n="78" d="100"/>
        </p:scale>
        <p:origin x="202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03:29:34.8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53 0 24387,'191'28'0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03:29:43.7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CC65-632B-4194-B5D9-1B29F7E4F7B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469E2-E0D9-4302-BE9F-C205FCE2C7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4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E9201-23F0-9A8B-13C0-64C6C8A6F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40EA1-F369-69D8-1651-090E93FD4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F25A6-CCF4-C6FD-D037-57FFDAB71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AA3D6-7287-EA9E-B675-29E47A14B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7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D0A9C-3C86-8D53-19CD-BB5AFD1CE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B1F6D-5232-9329-C068-BD6206F83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F67BA-D2E8-F1B3-E038-054D7438D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2E-07F4-8163-4463-B60D60D69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56B7-9454-0F45-A100-56157A958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1790A-8DD0-8550-6D3D-5E1F217E1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D30F2-CFEF-5DAA-6A23-5CECB6329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03C01-2AF8-1B88-73D0-85106AE21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02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17407-46AA-CADA-0C0C-57A18EFDB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EED8D-C3DB-6925-DD60-9FF19E7BE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6DC92-5086-4778-50FA-27749CC5C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D14A3-A3DB-F523-EA32-619989EBB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0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808BD-E49D-1C42-8A31-21E8F699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4288B-E378-779F-787B-0CD94D018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BA24B-DFBF-CD8A-0D2C-B7B66E8E6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635F6-3C4B-8506-DC12-671C7D59F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27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7D557-C7B4-EA6A-8F3A-31E44E0ED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9144C-F259-B9CA-5C3C-5C6ECBD39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A52B2-1A79-F3BD-EB1D-7AEDA3D6C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B2C26-5747-7096-5DCF-24243E8E1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87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3B5FC-D4A9-8482-CEBB-39AFA5BBE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C1DB0-84A2-C2A7-BDCD-2ADE5FA44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0645F2-CFE4-71CB-F0D1-16F38716E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3B8B-C25F-A823-CCBD-24BB5C35A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51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EB193-F208-5C97-8642-CB270F490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4B0A4-BA81-9623-FEF7-69D9EFCAC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B8077A-DC22-2E6B-CE95-FF96DD2D6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713E6-5AB5-112A-E733-4D5F6514C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6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6497A-278B-BA10-26AC-0D9E48584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05662-5B5F-FF05-19F7-8598606B4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6C061-77AA-C6BF-2052-8E66180E4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C9090-9340-7CC7-D3D7-B52EC77CA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4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EB193-2BAF-BD01-DC85-A0D85B97F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8AF75-50B1-7CD8-9AFB-A0AFA8C73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CC5FD-369E-50AE-C39E-A2C1643F3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5244A-03E3-4DF1-9D7E-F473A9FDD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ADC31-17F8-CFE3-0C6C-23C2616E0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475FD-2454-880F-BCEC-D89763C5F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03B83-8D5A-9890-DBF1-FDDD4E8C4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A22A9-2C4C-FA9A-AEC8-FE81E69AA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6B785-9F90-4914-A528-35BA254502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8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6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6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2FFF2-7FF6-92B3-969A-1BC27BFD2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EDC4B-1C45-7574-9DA0-2A2CEDBBC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07D79-852D-1D0B-61C0-988F0ACE2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5C745-DF87-93DE-1408-6D3DEA102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4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38196-41EE-B57A-4BEA-60221CA2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11941-DB04-E01E-F290-A36EE5300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D037F3-E55E-223E-C785-3DA595937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F0C9A-5924-29C6-58CF-99CE86168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86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CF31-EE70-92DB-B261-D186B8600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CC30E-0EED-EE63-D722-FA7AAE60A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ADBF3-C338-B27F-56B5-EC15BABB2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3811D-9B2D-A2C1-A485-007350590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69E2-E0D9-4302-BE9F-C205FCE2C7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2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C7CB-61AD-4F7B-AF16-3762EB6E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8B1A-2EFD-4181-8716-1B5DBA83A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67F5C-7473-435C-BCA5-A1CBA4DA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4EE8-9CC3-4BE9-B8D2-04292738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7780-D40A-4214-9349-4096B80A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7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6C5A-AE19-4430-8C2A-D9649586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ACC65-F90F-4C07-9A49-72A80C4BD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ED281-46EE-4599-A6B5-3FB77A6F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FDEC-965B-4334-9F71-1424C593E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64F5-D375-460A-9E7A-367645FC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0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423846-3B90-42D4-B6B7-0271B224B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74C79-09C5-4846-8853-D8A644C82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166E-20B0-49FA-86A5-DBFB08D2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F5E69-59CF-42F1-9677-036571BD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960F-0D2A-43EF-8DAA-AD020976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1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6BB8-DAA7-4A1F-973C-5260C421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E1F85-DEFB-4CB7-8982-5DCED2F2E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A4B7F-F588-4EE1-9580-0BFCC50E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D0F9F-5198-40EC-8A26-B10BFDCB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BC3E-E443-4D94-892F-7E42C0F7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6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2733-BE3C-4E8D-958D-7BC22FCA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B5C9-4C5B-4161-8CEC-4B1778B58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A8DE9-37B6-4200-BB52-4098CE99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62418-5C34-4996-B916-B4BD2546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98D06-4631-43E9-9BBE-01AC103E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25E5-2399-4722-BC89-560B6702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432D-9E3A-4290-BCAA-15440AED0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0A48A-E564-47E0-83CB-368B9415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D8EA6-0D66-47D3-8D8A-F0354270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57666-D2B7-42E2-B134-80B78092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7C1CD-F99E-472B-8607-6E6BD39E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4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8734-0AC5-4710-8FC8-AE1D915A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14F88-4964-4931-BA69-743E5C385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C4CD9-9D51-46DA-A251-75659B467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E0EC1-F5B5-4B53-AAB2-9EBE26BE7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58725-DD8A-4420-98E3-12A391A4C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0466D-0E81-468F-B432-400257F5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81B01-0C5B-41FA-AA55-476605A3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B2465-BF00-4855-A090-C21E9DB0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8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136B-DF74-4CE5-8375-59EE40A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40E0F-0C24-48F8-AFDB-74F18E51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1525B-88C2-4E21-A163-7E5A8171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9F5C5-201F-4F4B-A214-E09FE805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94E55-C659-47E7-B4FB-4DA247A6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FBB9A-5185-41D3-B314-911DE603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D6EA6-0A62-47C6-8F6A-AEDC6E97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9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55C1-31C4-40D8-9C84-63F483CC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DAFD-05C3-4F3F-B6BD-34959F90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24DAB-254E-4553-89EF-8AA63CA89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EF45A-F36A-4DE7-9EA9-806BA573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2F0C-718F-4D75-80A4-DFE8ADE7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8B2DD-3C35-4DBD-9666-676791B9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1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8E01-1C45-4F55-9060-572E6838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8B11F-AF83-4B5C-9BE8-70898D58D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B6BD1-1F8F-4D87-95DF-1363F0D3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A305D-150E-4F16-9776-D34C86A8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BF24-D3C5-4558-B458-17C0EDEA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3156B-B0D6-45E7-B435-B462042B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8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lumMod val="69000"/>
                <a:lumOff val="31000"/>
                <a:alpha val="24000"/>
              </a:srgbClr>
            </a:gs>
            <a:gs pos="0">
              <a:srgbClr val="92D050"/>
            </a:gs>
            <a:gs pos="0">
              <a:srgbClr val="92D050">
                <a:alpha val="30000"/>
              </a:srgbClr>
            </a:gs>
            <a:gs pos="0">
              <a:schemeClr val="accent5">
                <a:lumMod val="20000"/>
                <a:lumOff val="80000"/>
              </a:schemeClr>
            </a:gs>
            <a:gs pos="23000">
              <a:srgbClr val="D5E7DE">
                <a:alpha val="99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9D797-B584-4D51-BA68-657AC0A4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7C20-D1B5-4EF0-9614-FCE1BBDFF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0A015-6582-412F-92E0-24794B860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D6985-0C96-4096-B5CE-8434107C8E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3/27/2026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4B40-EAC4-4740-83CE-7C660032A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F0807-6B59-454F-B25D-6ED2BC1EA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BA2D-9B57-44D9-BAB1-C14683B2801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EC8F59-E842-4C38-ACDC-9F7185959B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3301D4-878A-4507-87C7-486293582808}"/>
              </a:ext>
            </a:extLst>
          </p:cNvPr>
          <p:cNvSpPr/>
          <p:nvPr/>
        </p:nvSpPr>
        <p:spPr>
          <a:xfrm>
            <a:off x="0" y="5895975"/>
            <a:ext cx="12192000" cy="962025"/>
          </a:xfrm>
          <a:prstGeom prst="rect">
            <a:avLst/>
          </a:prstGeom>
          <a:gradFill flip="none" rotWithShape="1">
            <a:gsLst>
              <a:gs pos="0">
                <a:srgbClr val="363636">
                  <a:shade val="30000"/>
                  <a:satMod val="115000"/>
                </a:srgbClr>
              </a:gs>
              <a:gs pos="50000">
                <a:srgbClr val="363636">
                  <a:shade val="67500"/>
                  <a:satMod val="115000"/>
                </a:srgbClr>
              </a:gs>
              <a:gs pos="100000">
                <a:srgbClr val="36363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                                        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DF327-4F96-4E91-BB00-6DEED40E8F30}"/>
              </a:ext>
            </a:extLst>
          </p:cNvPr>
          <p:cNvSpPr txBox="1"/>
          <p:nvPr/>
        </p:nvSpPr>
        <p:spPr>
          <a:xfrm>
            <a:off x="0" y="313980"/>
            <a:ext cx="120491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意想不到的君王 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-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奴僕君王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lvl="0" algn="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uanningmaobixingsu" panose="03000509000000000000" pitchFamily="65" charset="-122"/>
              <a:ea typeface="duanningmaobixingsu" panose="03000509000000000000" pitchFamily="65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uanningmaobixingsu" panose="03000509000000000000" pitchFamily="65" charset="-122"/>
                <a:ea typeface="duanningmaobixingsu" panose="03000509000000000000" pitchFamily="65" charset="-122"/>
                <a:cs typeface="+mn-cs"/>
              </a:rPr>
              <a:t>				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lvl="0" algn="r"/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                 			</a:t>
            </a:r>
          </a:p>
          <a:p>
            <a:pPr lvl="0" algn="r"/>
            <a:endParaRPr lang="en-US" altLang="zh-T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 algn="r"/>
            <a:endParaRPr lang="en-US" altLang="zh-T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 algn="r"/>
            <a:endParaRPr lang="en-US" altLang="zh-T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 algn="r"/>
            <a:r>
              <a:rPr lang="zh-TW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馬可福音</a:t>
            </a:r>
            <a:r>
              <a:rPr lang="en-US" altLang="zh-T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10:45; 11:1-10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A9DFC-1AC8-C45A-18E8-330B8525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8" y="1897494"/>
            <a:ext cx="5801032" cy="3248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020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A5C18-0C8C-DEE4-E0F9-78896232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1FC078-D22B-C001-01D3-06BE0E41B68A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6A737-EB99-1456-674A-B9C6E8758FA8}"/>
              </a:ext>
            </a:extLst>
          </p:cNvPr>
          <p:cNvSpPr txBox="1"/>
          <p:nvPr/>
        </p:nvSpPr>
        <p:spPr>
          <a:xfrm>
            <a:off x="284794" y="154615"/>
            <a:ext cx="118096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信息经文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奴僕君王 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CN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謙卑的心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10:42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耶穌叫他們來，對他們說：「你們知道，外邦人有尊為君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王的，治理他們，有大臣操權管束他們。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10:43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只是在你們中間，不是這樣。你們中間，誰願為大，就必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作你們的用人；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10:44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在你們中間，誰願為首，就必作眾人的僕人。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45B18-7528-EC32-0D11-A3D475225CFA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CBFC9E-50EE-0140-94E0-13A0F1B85F69}"/>
              </a:ext>
            </a:extLst>
          </p:cNvPr>
          <p:cNvSpPr/>
          <p:nvPr/>
        </p:nvSpPr>
        <p:spPr>
          <a:xfrm>
            <a:off x="240640" y="764795"/>
            <a:ext cx="11710717" cy="25500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D85E6-FBC8-5265-789A-E2C976016022}"/>
              </a:ext>
            </a:extLst>
          </p:cNvPr>
          <p:cNvSpPr/>
          <p:nvPr/>
        </p:nvSpPr>
        <p:spPr>
          <a:xfrm>
            <a:off x="2782527" y="1858106"/>
            <a:ext cx="884904" cy="4031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9C26C0-B1B5-26C5-52F4-EF23BA1C9B2E}"/>
              </a:ext>
            </a:extLst>
          </p:cNvPr>
          <p:cNvSpPr/>
          <p:nvPr/>
        </p:nvSpPr>
        <p:spPr>
          <a:xfrm>
            <a:off x="8976851" y="865433"/>
            <a:ext cx="1268361" cy="403122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E2DC3-70F8-9D18-E5B6-C19FAF327331}"/>
              </a:ext>
            </a:extLst>
          </p:cNvPr>
          <p:cNvSpPr/>
          <p:nvPr/>
        </p:nvSpPr>
        <p:spPr>
          <a:xfrm>
            <a:off x="8534400" y="2819644"/>
            <a:ext cx="884904" cy="4031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F1E05-6E07-BA2B-BFAE-6BB72E8583A7}"/>
              </a:ext>
            </a:extLst>
          </p:cNvPr>
          <p:cNvSpPr/>
          <p:nvPr/>
        </p:nvSpPr>
        <p:spPr>
          <a:xfrm>
            <a:off x="2900517" y="2340981"/>
            <a:ext cx="884904" cy="4031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87C30-997A-5EB1-49DA-2ED3504AA626}"/>
              </a:ext>
            </a:extLst>
          </p:cNvPr>
          <p:cNvSpPr/>
          <p:nvPr/>
        </p:nvSpPr>
        <p:spPr>
          <a:xfrm>
            <a:off x="2458065" y="1351327"/>
            <a:ext cx="884904" cy="403122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33559-AE37-7444-8D12-2D7B06A79087}"/>
              </a:ext>
            </a:extLst>
          </p:cNvPr>
          <p:cNvSpPr/>
          <p:nvPr/>
        </p:nvSpPr>
        <p:spPr>
          <a:xfrm>
            <a:off x="5747176" y="1362374"/>
            <a:ext cx="1636849" cy="403122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F81FDB-83B0-B2F9-BAE3-3B0D73C2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53388"/>
              </p:ext>
            </p:extLst>
          </p:nvPr>
        </p:nvGraphicFramePr>
        <p:xfrm>
          <a:off x="284714" y="3580050"/>
          <a:ext cx="1162256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94">
                  <a:extLst>
                    <a:ext uri="{9D8B030D-6E8A-4147-A177-3AD203B41FA5}">
                      <a16:colId xmlns:a16="http://schemas.microsoft.com/office/drawing/2014/main" val="984310937"/>
                    </a:ext>
                  </a:extLst>
                </a:gridCol>
                <a:gridCol w="4827639">
                  <a:extLst>
                    <a:ext uri="{9D8B030D-6E8A-4147-A177-3AD203B41FA5}">
                      <a16:colId xmlns:a16="http://schemas.microsoft.com/office/drawing/2014/main" val="1799909595"/>
                    </a:ext>
                  </a:extLst>
                </a:gridCol>
                <a:gridCol w="5545734">
                  <a:extLst>
                    <a:ext uri="{9D8B030D-6E8A-4147-A177-3AD203B41FA5}">
                      <a16:colId xmlns:a16="http://schemas.microsoft.com/office/drawing/2014/main" val="3819789122"/>
                    </a:ext>
                  </a:extLst>
                </a:gridCol>
              </a:tblGrid>
              <a:tr h="4710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模式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外邦人 </a:t>
                      </a: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- </a:t>
                      </a:r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世界的模式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bg1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門徒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- </a:t>
                      </a:r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神國度的模式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033285"/>
                  </a:ext>
                </a:extLst>
              </a:tr>
              <a:tr h="4710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偉大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君王</a:t>
                      </a: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大臣</a:t>
                      </a: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管轄眾人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用人</a:t>
                      </a:r>
                      <a:r>
                        <a:rPr lang="en-US" altLang="zh-TW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/</a:t>
                      </a: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僕人 </a:t>
                      </a:r>
                      <a:r>
                        <a:rPr lang="en-US" altLang="zh-CN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zh-TW" altLang="en-US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服事眾人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231184"/>
                  </a:ext>
                </a:extLst>
              </a:tr>
              <a:tr h="471044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被眾人服侍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多人被服事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764733"/>
                  </a:ext>
                </a:extLst>
              </a:tr>
              <a:tr h="4710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權柄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權力實現個人主宰的工具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徹底捨棄自身一切個人權利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05903"/>
                  </a:ext>
                </a:extLst>
              </a:tr>
              <a:tr h="471044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支配性的權柄</a:t>
                      </a:r>
                      <a:r>
                        <a:rPr lang="en-US" altLang="zh-TW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:</a:t>
                      </a:r>
                      <a:r>
                        <a:rPr lang="zh-TW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由上而下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服事性的權柄</a:t>
                      </a:r>
                      <a:r>
                        <a:rPr lang="en-US" altLang="zh-TW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:</a:t>
                      </a:r>
                      <a:r>
                        <a:rPr lang="zh-TW" altLang="en-US" sz="3200" b="1" dirty="0">
                          <a:solidFill>
                            <a:srgbClr val="0000FF"/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由下而上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17934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42F8360-0DA4-F214-132E-1C64E0425127}"/>
              </a:ext>
            </a:extLst>
          </p:cNvPr>
          <p:cNvSpPr/>
          <p:nvPr/>
        </p:nvSpPr>
        <p:spPr>
          <a:xfrm>
            <a:off x="193545" y="3459475"/>
            <a:ext cx="6211924" cy="3160206"/>
          </a:xfrm>
          <a:prstGeom prst="rect">
            <a:avLst/>
          </a:prstGeom>
          <a:gradFill>
            <a:gsLst>
              <a:gs pos="0">
                <a:srgbClr val="D5E7DE"/>
              </a:gs>
              <a:gs pos="0">
                <a:srgbClr val="D5E7D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1356D-9364-2E7A-DC15-1EABC7E6393A}"/>
              </a:ext>
            </a:extLst>
          </p:cNvPr>
          <p:cNvSpPr/>
          <p:nvPr/>
        </p:nvSpPr>
        <p:spPr>
          <a:xfrm>
            <a:off x="6358526" y="3504159"/>
            <a:ext cx="5592831" cy="3160206"/>
          </a:xfrm>
          <a:prstGeom prst="rect">
            <a:avLst/>
          </a:prstGeom>
          <a:gradFill>
            <a:gsLst>
              <a:gs pos="0">
                <a:srgbClr val="D5E7DE"/>
              </a:gs>
              <a:gs pos="0">
                <a:srgbClr val="D5E7D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1" grpId="0" animBg="1"/>
      <p:bldP spid="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BBA4-FA96-0261-C0D7-AE2BA113A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7CD7F4-FA2B-7822-834E-A4773935AEE2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2C6EB-C091-EE84-5D14-0E89460640AE}"/>
              </a:ext>
            </a:extLst>
          </p:cNvPr>
          <p:cNvSpPr txBox="1"/>
          <p:nvPr/>
        </p:nvSpPr>
        <p:spPr>
          <a:xfrm>
            <a:off x="240640" y="154615"/>
            <a:ext cx="118538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信息经文 </a:t>
            </a:r>
            <a:r>
              <a:rPr lang="zh-CN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奴僕君王 </a:t>
            </a:r>
            <a:r>
              <a:rPr lang="en-US" altLang="zh-CN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發自於神國度視角謙卑的心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10:43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只是在你們中間，不是這樣。你們中間，誰願為大，就必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作你們的用人；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10:44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在你們中間，誰願為首，就必作眾人的僕人。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願</a:t>
            </a:r>
            <a:r>
              <a:rPr lang="en-US" altLang="zh-TW" sz="3200" b="1" dirty="0">
                <a:ea typeface="KaiTi" panose="02010609060101010101" pitchFamily="49" charset="-122"/>
              </a:rPr>
              <a:t>: </a:t>
            </a:r>
            <a:r>
              <a:rPr lang="el-GR" altLang="zh-TW" sz="3200" b="1" dirty="0">
                <a:ea typeface="KaiTi" panose="02010609060101010101" pitchFamily="49" charset="-122"/>
              </a:rPr>
              <a:t>θέλω</a:t>
            </a:r>
            <a:r>
              <a:rPr lang="zh-TW" altLang="en-US" sz="3200" b="1" dirty="0">
                <a:ea typeface="KaiTi" panose="02010609060101010101" pitchFamily="49" charset="-122"/>
              </a:rPr>
              <a:t>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主觀偏好的主動性選擇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2:6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他本有　神的形像，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不以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自己與　神同等為強奪的；</a:t>
            </a:r>
          </a:p>
          <a:p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2:7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反倒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虛己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取了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奴僕的形像，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成為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人的樣式；</a:t>
            </a:r>
          </a:p>
          <a:p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2:8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既有人的樣子，就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自己卑微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存心順服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，以至於死，且死在</a:t>
            </a: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十字架上。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腓立比書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BE509-8B4C-8C01-888D-BBF8C6DC8124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E6A43-E0CC-D686-1B5B-4F0E5E4100F6}"/>
              </a:ext>
            </a:extLst>
          </p:cNvPr>
          <p:cNvSpPr/>
          <p:nvPr/>
        </p:nvSpPr>
        <p:spPr>
          <a:xfrm>
            <a:off x="240640" y="764795"/>
            <a:ext cx="11710717" cy="17522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C93D9F-8006-863B-6534-5264734E0326}"/>
              </a:ext>
            </a:extLst>
          </p:cNvPr>
          <p:cNvSpPr/>
          <p:nvPr/>
        </p:nvSpPr>
        <p:spPr>
          <a:xfrm>
            <a:off x="9301316" y="754903"/>
            <a:ext cx="570271" cy="621613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A6D6C5-9D3B-D064-F43F-A21B831BBB93}"/>
              </a:ext>
            </a:extLst>
          </p:cNvPr>
          <p:cNvSpPr/>
          <p:nvPr/>
        </p:nvSpPr>
        <p:spPr>
          <a:xfrm>
            <a:off x="4370438" y="1768331"/>
            <a:ext cx="570271" cy="621613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169B18-560D-C682-0591-2BC5202613E0}"/>
              </a:ext>
            </a:extLst>
          </p:cNvPr>
          <p:cNvSpPr/>
          <p:nvPr/>
        </p:nvSpPr>
        <p:spPr>
          <a:xfrm>
            <a:off x="240484" y="3355491"/>
            <a:ext cx="11710717" cy="21701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14053F-E86D-6A74-E4D1-96399F95880E}"/>
              </a:ext>
            </a:extLst>
          </p:cNvPr>
          <p:cNvSpPr/>
          <p:nvPr/>
        </p:nvSpPr>
        <p:spPr>
          <a:xfrm>
            <a:off x="168852" y="5660091"/>
            <a:ext cx="11853980" cy="10432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客西馬尼園禱告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阿爸！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父啊！在你凡事都能；求你將這杯撤去。</a:t>
            </a:r>
            <a:endParaRPr lang="en-US" altLang="zh-TW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然而，</a:t>
            </a:r>
            <a:r>
              <a:rPr lang="zh-TW" altLang="en-US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不要從我的意思，只要從你的意思。</a:t>
            </a:r>
            <a:r>
              <a:rPr lang="en-US" altLang="zh-TW" sz="2400" dirty="0">
                <a:solidFill>
                  <a:srgbClr val="FFF2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F2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</a:t>
            </a:r>
            <a:r>
              <a:rPr lang="en-US" altLang="zh-CN" sz="2400" dirty="0">
                <a:solidFill>
                  <a:srgbClr val="FFF2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14:36)</a:t>
            </a:r>
            <a:endParaRPr lang="en-US" sz="2400" dirty="0">
              <a:solidFill>
                <a:srgbClr val="FFF2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0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FE1BF-B3D8-C07D-52D8-8A592685B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B51EE1-9C5F-A24A-097E-0DFA9EA2F497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19DE0-C94D-76ED-CC13-98439B1DCFDC}"/>
              </a:ext>
            </a:extLst>
          </p:cNvPr>
          <p:cNvSpPr txBox="1"/>
          <p:nvPr/>
        </p:nvSpPr>
        <p:spPr>
          <a:xfrm>
            <a:off x="240640" y="154615"/>
            <a:ext cx="118538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信息经文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奴僕君王 </a:t>
            </a:r>
            <a:r>
              <a:rPr lang="en-US" altLang="zh-CN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發自於神國度視角的心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10:43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只是在你們中間，不是這樣。你們中間，誰願為大，就必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作你們的用人；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10:44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在你們中間，誰願為首，就必作眾人的僕人。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不是這樣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曼德拉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父母工廠的小工的故事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看自己 </a:t>
            </a: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我從未覺得有哪項任務是卑微，不配我做的</a:t>
            </a:r>
            <a:endParaRPr lang="en-US" altLang="zh-TW" sz="32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看他人 </a:t>
            </a: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正因為他父母的辛勤工作，他才有今天</a:t>
            </a:r>
            <a:endParaRPr lang="en-US" altLang="zh-TW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209BF-59FA-B21E-523F-0D399B7FEED3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2B752E-2B0A-3134-3874-EECD426EF66C}"/>
              </a:ext>
            </a:extLst>
          </p:cNvPr>
          <p:cNvSpPr/>
          <p:nvPr/>
        </p:nvSpPr>
        <p:spPr>
          <a:xfrm>
            <a:off x="240640" y="764796"/>
            <a:ext cx="11710717" cy="15752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8D375-BE3D-857C-BEB3-C27C4C39B153}"/>
              </a:ext>
            </a:extLst>
          </p:cNvPr>
          <p:cNvSpPr/>
          <p:nvPr/>
        </p:nvSpPr>
        <p:spPr>
          <a:xfrm>
            <a:off x="168852" y="5372958"/>
            <a:ext cx="11853980" cy="13304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耶穌騎驢駒邁向十架苦路 </a:t>
            </a:r>
            <a:r>
              <a:rPr lang="en-US" altLang="zh-TW" sz="3600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並不視服事為有損尊嚴</a:t>
            </a:r>
          </a:p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而是天國真正偉大的定義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778A22-503A-27E1-C145-F55DB2B4B8D2}"/>
              </a:ext>
            </a:extLst>
          </p:cNvPr>
          <p:cNvCxnSpPr/>
          <p:nvPr/>
        </p:nvCxnSpPr>
        <p:spPr>
          <a:xfrm>
            <a:off x="4768645" y="1297858"/>
            <a:ext cx="181896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0B6E3EF-96C4-3CAF-BBCF-E65D5FC6149D}"/>
              </a:ext>
            </a:extLst>
          </p:cNvPr>
          <p:cNvSpPr/>
          <p:nvPr/>
        </p:nvSpPr>
        <p:spPr>
          <a:xfrm>
            <a:off x="133116" y="4206272"/>
            <a:ext cx="11925452" cy="1108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真正偉大權柄，並不會因服事而有所減損</a:t>
            </a:r>
            <a:endParaRPr lang="en-US" altLang="zh-TW" sz="36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恰恰相反，它正是透過卑微服事而得以彰顯</a:t>
            </a:r>
          </a:p>
        </p:txBody>
      </p:sp>
    </p:spTree>
    <p:extLst>
      <p:ext uri="{BB962C8B-B14F-4D97-AF65-F5344CB8AC3E}">
        <p14:creationId xmlns:p14="http://schemas.microsoft.com/office/powerpoint/2010/main" val="30422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F7D3E-F2E8-A98B-E95A-9EF71FAAE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936BE8-3A08-D3C0-CE7B-CEA00D2FD27B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98146-3B4E-D30A-DA32-17F8F9D64311}"/>
              </a:ext>
            </a:extLst>
          </p:cNvPr>
          <p:cNvSpPr txBox="1"/>
          <p:nvPr/>
        </p:nvSpPr>
        <p:spPr>
          <a:xfrm>
            <a:off x="240640" y="154615"/>
            <a:ext cx="1185382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信息经文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奴僕君王 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施恩的心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10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10:45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因為人子來，並不是要受人的服事，乃是要服事人，並且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要捨命作多人的贖價。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人子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那位來到「亙古常在者」面前，並領受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權柄、榮耀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及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永恆國度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的主宰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各方、各國、各族的人都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事奉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他 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7:13-14)</a:t>
            </a:r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	 </a:t>
            </a:r>
            <a:r>
              <a:rPr lang="zh-CN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不受人服事，乃是要服事人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	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作多人的贖價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-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自己是贖價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捨命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作贖價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		-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將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人從罪與死的奴役中徹底救贖出來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endParaRPr lang="en-US" altLang="zh-T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endParaRPr lang="en-US" altLang="zh-T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0E5C9-B9F7-E247-9C9C-5F53283B7491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D9BA0B-1709-11B9-5EEE-59BC041958A4}"/>
              </a:ext>
            </a:extLst>
          </p:cNvPr>
          <p:cNvSpPr/>
          <p:nvPr/>
        </p:nvSpPr>
        <p:spPr>
          <a:xfrm>
            <a:off x="240640" y="764795"/>
            <a:ext cx="11710717" cy="11721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2451D-D341-4A5C-0CD6-E45C380595E1}"/>
              </a:ext>
            </a:extLst>
          </p:cNvPr>
          <p:cNvSpPr/>
          <p:nvPr/>
        </p:nvSpPr>
        <p:spPr>
          <a:xfrm>
            <a:off x="97456" y="4921045"/>
            <a:ext cx="11997084" cy="16763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耶穌騎驢駒邁向耶路撒冷的每一里，每一個足印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 algn="ctr"/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驢蹄踏在鋪石路上每一塊石頭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敲擊在釘子上的每一記錘聲</a:t>
            </a:r>
            <a:endParaRPr lang="en-US" altLang="zh-TW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無不像徵著那贖價正在被一一償付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8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A31FF-9428-7AC2-4330-EA4E18ABB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12712F-7B7C-D859-78F7-742695F274EA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E795F-9599-EA7B-56AA-01F3BA876D39}"/>
              </a:ext>
            </a:extLst>
          </p:cNvPr>
          <p:cNvSpPr txBox="1"/>
          <p:nvPr/>
        </p:nvSpPr>
        <p:spPr>
          <a:xfrm>
            <a:off x="240640" y="154615"/>
            <a:ext cx="11853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代替的心 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自己是贖價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10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馬克西米連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·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科爾貝</a:t>
            </a:r>
            <a:r>
              <a:rPr lang="zh-TW" altLang="en-US" sz="2800" b="1" dirty="0">
                <a:ea typeface="KaiTi" panose="02010609060101010101" pitchFamily="49" charset="-122"/>
              </a:rPr>
              <a:t>（</a:t>
            </a:r>
            <a:r>
              <a:rPr lang="en-US" altLang="zh-TW" sz="2800" b="1" dirty="0">
                <a:ea typeface="KaiTi" panose="02010609060101010101" pitchFamily="49" charset="-122"/>
              </a:rPr>
              <a:t>Maximilian Kolbe</a:t>
            </a:r>
            <a:r>
              <a:rPr lang="zh-TW" altLang="en-US" sz="2800" b="1" dirty="0">
                <a:ea typeface="KaiTi" panose="02010609060101010101" pitchFamily="49" charset="-122"/>
              </a:rPr>
              <a:t>）</a:t>
            </a:r>
            <a:r>
              <a:rPr lang="zh-TW" altLang="en-US" sz="3200" b="1" dirty="0">
                <a:ea typeface="KaiTi" panose="02010609060101010101" pitchFamily="49" charset="-122"/>
              </a:rPr>
              <a:t>神父</a:t>
            </a:r>
            <a:r>
              <a:rPr lang="zh-TW" altLang="en-US" sz="2800" b="1" dirty="0">
                <a:ea typeface="KaiTi" panose="02010609060101010101" pitchFamily="49" charset="-122"/>
              </a:rPr>
              <a:t> </a:t>
            </a:r>
            <a:r>
              <a:rPr lang="en-US" altLang="zh-TW" sz="3200" b="1" dirty="0">
                <a:ea typeface="KaiTi" panose="02010609060101010101" pitchFamily="49" charset="-122"/>
              </a:rPr>
              <a:t>- </a:t>
            </a:r>
            <a:r>
              <a:rPr lang="zh-TW" altLang="en-US" sz="3200" b="1" dirty="0">
                <a:ea typeface="KaiTi" panose="02010609060101010101" pitchFamily="49" charset="-122"/>
              </a:rPr>
              <a:t>獻作贖價的一生</a:t>
            </a:r>
            <a:endParaRPr lang="en-US" altLang="zh-TW" sz="3200" b="1" dirty="0"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1941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月，在納粹波蘭奧斯威辛集中營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囚犯越獄逃脫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集體懲罰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選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十名男子，將關進地堡，活活餓死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弗朗齊謝克</a:t>
            </a:r>
            <a:r>
              <a:rPr lang="zh-CN" altLang="en-US" sz="2800" b="1" dirty="0">
                <a:ea typeface="KaiTi" panose="02010609060101010101" pitchFamily="49" charset="-122"/>
              </a:rPr>
              <a:t>（</a:t>
            </a:r>
            <a:r>
              <a:rPr lang="en-US" altLang="zh-CN" sz="2800" b="1" dirty="0">
                <a:ea typeface="KaiTi" panose="02010609060101010101" pitchFamily="49" charset="-122"/>
              </a:rPr>
              <a:t>Franciszek Gajowniczek</a:t>
            </a:r>
            <a:r>
              <a:rPr lang="zh-CN" altLang="en-US" sz="2800" b="1" dirty="0">
                <a:ea typeface="KaiTi" panose="02010609060101010101" pitchFamily="49" charset="-122"/>
              </a:rPr>
              <a:t>）</a:t>
            </a:r>
            <a:endParaRPr lang="en-US" altLang="zh-CN" sz="2800" b="1" dirty="0">
              <a:ea typeface="KaiTi" panose="02010609060101010101" pitchFamily="49" charset="-122"/>
            </a:endParaRPr>
          </a:p>
          <a:p>
            <a:r>
              <a:rPr lang="en-US" altLang="zh-CN" sz="2800" b="1" dirty="0">
                <a:ea typeface="KaiTi" panose="02010609060101010101" pitchFamily="49" charset="-122"/>
              </a:rPr>
              <a:t>   -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痛苦地哭喊出“我的妻子！我的孩子！”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科爾貝平靜地從囚犯隊伍中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走了出來說道「我願代替這位男子」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E215A-4543-370E-5329-4ED86044D02C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7A342-4DEC-E4BA-3749-A6159D373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25" y="3795252"/>
            <a:ext cx="4347064" cy="2832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28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EFE58-777B-49F8-06C2-F61A6B3D9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68441A-B855-818E-BBB8-6675F8D39FC0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33DEF-A5C4-3940-19C9-E7941D2AAFBE}"/>
              </a:ext>
            </a:extLst>
          </p:cNvPr>
          <p:cNvSpPr txBox="1"/>
          <p:nvPr/>
        </p:nvSpPr>
        <p:spPr>
          <a:xfrm>
            <a:off x="240640" y="154615"/>
            <a:ext cx="118538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信息经文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奴僕君王 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神國度成全施恩的心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10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10:45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因為人子來，並不是要受人的服事，乃是要服事人，並且	要捨命作多人的贖價。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成了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宣告救贖計畫的成全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-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贖價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付清、戰勝黑暗勢力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	   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賜予我們憑己力永無法賺取的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自由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及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與神和好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的機會</a:t>
            </a:r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DAAFB-E9F3-F6C9-7AC0-DE20CBC35469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41FD1-F6AE-155C-C807-87F6B9049542}"/>
              </a:ext>
            </a:extLst>
          </p:cNvPr>
          <p:cNvSpPr/>
          <p:nvPr/>
        </p:nvSpPr>
        <p:spPr>
          <a:xfrm>
            <a:off x="240640" y="764795"/>
            <a:ext cx="11710717" cy="11721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28BA7-3077-2159-F4A7-77E479B7FAAB}"/>
              </a:ext>
            </a:extLst>
          </p:cNvPr>
          <p:cNvSpPr/>
          <p:nvPr/>
        </p:nvSpPr>
        <p:spPr>
          <a:xfrm>
            <a:off x="97456" y="5062033"/>
            <a:ext cx="11997084" cy="142445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耶穌騎驢邁向耶路撒冷十架苦路 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謙卑並非軟弱，受苦亦非敗北</a:t>
            </a:r>
            <a:endParaRPr lang="en-US" altLang="zh-TW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是「奴僕君王」正在成就人類歷史上最偉大的救贖之舉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FA791-3DC2-1801-73BF-B8B4C2496B55}"/>
              </a:ext>
            </a:extLst>
          </p:cNvPr>
          <p:cNvSpPr/>
          <p:nvPr/>
        </p:nvSpPr>
        <p:spPr>
          <a:xfrm>
            <a:off x="97456" y="2110891"/>
            <a:ext cx="11997084" cy="1346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19:30 </a:t>
            </a:r>
            <a:r>
              <a:rPr lang="zh-TW" altLang="en-US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耶穌嘗了那醋，就說：「</a:t>
            </a:r>
            <a:r>
              <a:rPr lang="zh-TW" altLang="en-US" sz="3200" b="1" dirty="0">
                <a:solidFill>
                  <a:srgbClr val="86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成了！</a:t>
            </a:r>
            <a:r>
              <a:rPr lang="zh-TW" altLang="en-US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」便低下頭，將靈魂交付　	神了。</a:t>
            </a:r>
            <a:r>
              <a:rPr lang="en-US" altLang="zh-TW" sz="24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約翰福音 </a:t>
            </a:r>
            <a:r>
              <a:rPr lang="en-US" altLang="zh-TW" sz="24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19:30)</a:t>
            </a:r>
          </a:p>
        </p:txBody>
      </p:sp>
    </p:spTree>
    <p:extLst>
      <p:ext uri="{BB962C8B-B14F-4D97-AF65-F5344CB8AC3E}">
        <p14:creationId xmlns:p14="http://schemas.microsoft.com/office/powerpoint/2010/main" val="12457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DF0C0-FE8C-B520-3933-EB2F76BE0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0A5BE1-2B0C-AB3D-E96B-A85C138B191F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6CD0B-4F70-1702-80E0-AE08C64FE636}"/>
              </a:ext>
            </a:extLst>
          </p:cNvPr>
          <p:cNvSpPr txBox="1"/>
          <p:nvPr/>
        </p:nvSpPr>
        <p:spPr>
          <a:xfrm>
            <a:off x="284794" y="154615"/>
            <a:ext cx="118096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信息思考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奴僕君王 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僕人的心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一顆無私的心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，其服事目光並不定睛於尊榮的席位          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而是聚焦於國度的需要，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成為神美善彰顯的管道</a:t>
            </a:r>
            <a:endParaRPr lang="en-US" altLang="zh-TW" sz="32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一顆謙卑的心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，絕不視服事為有損尊嚴之舉；             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反之，俯身服事，恰是通往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真正偉大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的必由之路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一顆施恩的心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愿以十字架的愛而徹底服事罪人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 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蒙恩罪人因感恩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而徹底降服，領受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最深層的滿足</a:t>
            </a:r>
            <a:endParaRPr lang="en-US" altLang="zh-TW" sz="32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7BEBD-E961-C14D-9FDA-1F56641490EC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F5F5C-9B31-CB90-3D05-21AA27E9100D}"/>
              </a:ext>
            </a:extLst>
          </p:cNvPr>
          <p:cNvSpPr/>
          <p:nvPr/>
        </p:nvSpPr>
        <p:spPr>
          <a:xfrm>
            <a:off x="968477" y="4836042"/>
            <a:ext cx="9532375" cy="13076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zh-TW" altLang="en-US" sz="3200" b="1" dirty="0">
                <a:solidFill>
                  <a:schemeClr val="tx1"/>
                </a:solidFill>
                <a:ea typeface="KaiTi" panose="02010609060101010101" pitchFamily="49" charset="-122"/>
                <a:sym typeface="Wingdings" panose="05000000000000000000" pitchFamily="2" charset="2"/>
              </a:rPr>
              <a:t>弟兄姐妹、慕道朋友：你們不知道所求的是甚麼</a:t>
            </a:r>
            <a:r>
              <a:rPr lang="en-US" altLang="zh-TW" sz="3200" b="1" dirty="0">
                <a:solidFill>
                  <a:schemeClr val="tx1"/>
                </a:solidFill>
                <a:ea typeface="KaiTi" panose="02010609060101010101" pitchFamily="49" charset="-122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DB157-51BB-0912-AA1C-800522BBB678}"/>
              </a:ext>
            </a:extLst>
          </p:cNvPr>
          <p:cNvSpPr/>
          <p:nvPr/>
        </p:nvSpPr>
        <p:spPr>
          <a:xfrm>
            <a:off x="284638" y="201143"/>
            <a:ext cx="7826975" cy="5636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EE97C247-C90E-F635-79E4-0EB05DF9AD82}"/>
              </a:ext>
            </a:extLst>
          </p:cNvPr>
          <p:cNvSpPr/>
          <p:nvPr/>
        </p:nvSpPr>
        <p:spPr>
          <a:xfrm rot="15889252">
            <a:off x="9981368" y="4093713"/>
            <a:ext cx="1835801" cy="1079185"/>
          </a:xfrm>
          <a:prstGeom prst="curvedUpArrow">
            <a:avLst>
              <a:gd name="adj1" fmla="val 25000"/>
              <a:gd name="adj2" fmla="val 60067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8BC71084-9493-DCAC-5485-E7ADA1437553}"/>
              </a:ext>
            </a:extLst>
          </p:cNvPr>
          <p:cNvSpPr/>
          <p:nvPr/>
        </p:nvSpPr>
        <p:spPr>
          <a:xfrm rot="15889252">
            <a:off x="9574055" y="3313813"/>
            <a:ext cx="3056171" cy="1522620"/>
          </a:xfrm>
          <a:prstGeom prst="curvedUpArrow">
            <a:avLst>
              <a:gd name="adj1" fmla="val 25000"/>
              <a:gd name="adj2" fmla="val 38081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38772707-4062-A0AB-6C4C-B80F9B56D4A4}"/>
              </a:ext>
            </a:extLst>
          </p:cNvPr>
          <p:cNvSpPr/>
          <p:nvPr/>
        </p:nvSpPr>
        <p:spPr>
          <a:xfrm rot="15889252">
            <a:off x="8989829" y="2739729"/>
            <a:ext cx="4209048" cy="1522620"/>
          </a:xfrm>
          <a:prstGeom prst="curvedUpArrow">
            <a:avLst>
              <a:gd name="adj1" fmla="val 25000"/>
              <a:gd name="adj2" fmla="val 38081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E0EF4-0540-4BCF-DB59-B0062066C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DAD6-0DCE-F706-11AB-752CD450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8082"/>
            <a:ext cx="11582400" cy="81430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意想不到的君王 </a:t>
            </a:r>
            <a:r>
              <a:rPr lang="en-US" altLang="zh-TW" sz="40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40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奴僕君王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FB1D-4355-F729-005E-96BB7A3F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462" y="2008958"/>
            <a:ext cx="7363574" cy="4660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8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ctr">
              <a:buNone/>
            </a:pPr>
            <a:endParaRPr lang="en-US" altLang="zh-TW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 algn="ctr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祂邀請我們 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 algn="ctr">
              <a:buFontTx/>
              <a:buChar char="-"/>
            </a:pPr>
            <a:r>
              <a:rPr lang="zh-TW" altLang="en-US" sz="36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因祂的服事而蒙救贖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 algn="ctr">
              <a:buFontTx/>
              <a:buChar char="-"/>
            </a:pPr>
            <a:r>
              <a:rPr lang="zh-TW" altLang="en-US" sz="36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因祂的十字架獲自由的人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 algn="ctr">
              <a:buNone/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以感恩的心，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無私、謙卑地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 algn="ctr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踏上這條跟隨祂的道路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371600" lvl="3" indent="0">
              <a:buClr>
                <a:schemeClr val="tx1"/>
              </a:buClr>
              <a:buSzPct val="100000"/>
              <a:buNone/>
            </a:pP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Clr>
                <a:schemeClr val="tx1"/>
              </a:buClr>
              <a:buSzPct val="100000"/>
              <a:buNone/>
            </a:pPr>
            <a:endPara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61FC86-19D3-B757-D009-4E192C6BCB21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939827-38F1-D6B7-6278-F56F610A9677}"/>
              </a:ext>
            </a:extLst>
          </p:cNvPr>
          <p:cNvSpPr/>
          <p:nvPr/>
        </p:nvSpPr>
        <p:spPr>
          <a:xfrm>
            <a:off x="850884" y="1193031"/>
            <a:ext cx="10815484" cy="152139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耶穌說：「因為人子來，並不是要受人的服事，乃是要服事人，並且要捨命作多人的贖價。」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endParaRPr lang="zh-TW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6E98E-C003-7FC5-14A7-F185DC5C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19900"/>
            <a:ext cx="4833292" cy="3220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2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13A14-1322-278D-0BD3-036156037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AD76-7938-D3A8-D9A6-8749E925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80" y="194497"/>
            <a:ext cx="11907807" cy="648160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altLang="zh-TW" sz="8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11:1 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耶稣和门徒将近耶路撒冷，到了伯法其和伯大尼，在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橄榄山那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里；耶稣就打发两个门徒，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11:2 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对他们说：「你们往对面村子里去，一进去的时候，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必看见一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匹驴驹拴在那里，是从来没有人骑过的，可以解开，牵来。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11:3 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若有人对你们说：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为甚么做这事？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你们就说：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主要用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它。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那人必立时让你们牵来。」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11:4 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他们去了，便看见一匹驴驹拴在门外街道上，就把它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解开。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11:5 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在那里站着的人，有几个说：「你们解驴驹做甚么？」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11:6 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门徒照着耶稣所说的回答，那些人就任凭他们牵去了。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11:7 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他们把驴驹牵到耶稣那里，把自己的衣服搭在上面，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耶稣就骑</a:t>
            </a:r>
            <a:r>
              <a:rPr lang="en-US" altLang="zh-CN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65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上。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3BAE54-92D4-644E-03C4-D9050A38B2CD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0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94B2C-B7B0-8BDC-C2EF-DB5AA2B8C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D3B22-C9FE-0729-11C5-CD88F967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80" y="194497"/>
            <a:ext cx="11907807" cy="6481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8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11:8 </a:t>
            </a:r>
            <a:r>
              <a:rPr lang="zh-CN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有许多人把衣服铺在路上，也有人把田间的树枝砍下来，铺</a:t>
            </a:r>
            <a:r>
              <a:rPr lang="en-US" altLang="zh-CN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在路上。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11:9 </a:t>
            </a:r>
            <a:r>
              <a:rPr lang="zh-CN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前行后随的人都喊着说：和散那！奉主名来的是应当称颂的！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11:10 </a:t>
            </a:r>
            <a:r>
              <a:rPr lang="zh-CN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那将要来的我祖大卫之国是应当称颂的！高高在上和散那！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AFAD15-B46B-827D-0021-EA16808465F5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D66C6-6C9F-E6A9-CE76-174C5A58E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3161097"/>
            <a:ext cx="5614219" cy="3426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C7D222-D4FF-FC89-DA56-0CC3DD9AC6D6}"/>
              </a:ext>
            </a:extLst>
          </p:cNvPr>
          <p:cNvSpPr/>
          <p:nvPr/>
        </p:nvSpPr>
        <p:spPr>
          <a:xfrm>
            <a:off x="6457958" y="3180605"/>
            <a:ext cx="5713853" cy="35396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锡安的民哪，应当大大喜乐；耶路撒冷的民哪，应当欢呼。看哪，你的王来到你这里！他是公义的，并且施行拯救，谦谦和和地骑着驴，就是骑着驴的驹子</a:t>
            </a:r>
            <a:r>
              <a:rPr lang="zh-TW" altLang="en-US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2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 </a:t>
            </a:r>
            <a:r>
              <a:rPr lang="en-US" altLang="zh-TW" sz="2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9:9)</a:t>
            </a:r>
            <a:endParaRPr lang="en-US" sz="24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84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D0C25-C589-EB49-6573-77B75B668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EBA8-6906-C4C2-B63E-BBE94BF94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80" y="194497"/>
            <a:ext cx="11907807" cy="64816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altLang="zh-TW" sz="8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5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為什麼群眾這麼興高采烈地颂歡呼耶穌的進城</a:t>
            </a:r>
            <a:r>
              <a:rPr lang="en-US" altLang="zh-TW" sz="35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 在耶利哥醫治瞎子 </a:t>
            </a:r>
            <a:r>
              <a:rPr lang="en-US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- </a:t>
            </a:r>
            <a:r>
              <a:rPr lang="zh-TW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巴底買 </a:t>
            </a:r>
            <a:r>
              <a:rPr lang="en-US" altLang="zh-TW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可</a:t>
            </a:r>
            <a:r>
              <a:rPr lang="en-US" altLang="zh-TW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10:46-52)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 在伯大尼叫拉撒路從死裡復活 </a:t>
            </a:r>
            <a:r>
              <a:rPr lang="en-US" altLang="zh-TW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約</a:t>
            </a:r>
            <a:r>
              <a:rPr lang="en-US" altLang="zh-TW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 彌賽亞：瞎子看見、瘸子能行走 </a:t>
            </a:r>
            <a:r>
              <a:rPr lang="en-US" altLang="zh-TW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TW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35:5-6)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CN" sz="35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zh-TW" altLang="en-US" sz="35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群眾期待一位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TW" altLang="en-US" sz="35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像大衛那樣的尚武君王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TW" altLang="en-US" sz="35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推翻羅馬統治的領袖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TW" sz="35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5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民族復興者</a:t>
            </a:r>
            <a:endParaRPr lang="en-US" altLang="zh-TW" sz="35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zh-TW" sz="11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35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5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和散那</a:t>
            </a:r>
            <a:r>
              <a:rPr lang="en-US" altLang="zh-TW" sz="35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:</a:t>
            </a:r>
            <a:r>
              <a:rPr lang="zh-TW" altLang="en-US" sz="35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「現在就拯救我們！」</a:t>
            </a:r>
            <a:endParaRPr lang="zh-TW" altLang="en-US" sz="35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TW" altLang="en-US" sz="35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sz="3600" b="1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11D8EF-FAD8-3196-8F40-7900CCA4A952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历代君王是最早期的马主马匹运动象征国家精神_综合体育_新浪竞技风暴_新浪网">
            <a:extLst>
              <a:ext uri="{FF2B5EF4-FFF2-40B4-BE49-F238E27FC236}">
                <a16:creationId xmlns:a16="http://schemas.microsoft.com/office/drawing/2014/main" id="{DD602957-A1C7-CFF5-BC38-79949465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45" y="2757819"/>
            <a:ext cx="333375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F216FB4D-9598-D6AF-8CA3-983FAF1B2C4F}"/>
              </a:ext>
            </a:extLst>
          </p:cNvPr>
          <p:cNvSpPr/>
          <p:nvPr/>
        </p:nvSpPr>
        <p:spPr>
          <a:xfrm rot="748867">
            <a:off x="8011966" y="212904"/>
            <a:ext cx="4479707" cy="339055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我們對耶穌的期待呢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F5385-4E97-4E06-025D-A6649FCA5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A21C5-7F7C-87F9-F2D6-10E528C9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4"/>
            <a:ext cx="3840480" cy="56762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 sz="4400" b="1">
                <a:solidFill>
                  <a:srgbClr val="F4D03F"/>
                </a:solidFill>
              </a:defRPr>
            </a:pPr>
            <a:r>
              <a:rPr lang="zh-TW" altLang="en-US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職場工作</a:t>
            </a:r>
            <a:b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家庭付出</a:t>
            </a:r>
            <a:b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教會服事</a:t>
            </a:r>
            <a:b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您覺得累了嗎</a:t>
            </a:r>
            <a: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b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體力的疲憊</a:t>
            </a:r>
            <a: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b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還是</a:t>
            </a:r>
            <a:b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心裏的憔悴</a:t>
            </a:r>
            <a:r>
              <a:rPr lang="en-US" altLang="zh-TW" sz="32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 </a:t>
            </a:r>
            <a:endParaRPr lang="en-US" altLang="zh-TW" sz="2800" kern="1200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5827E3-D172-6CE8-41C3-78C2C5C53355}"/>
              </a:ext>
            </a:extLst>
          </p:cNvPr>
          <p:cNvSpPr/>
          <p:nvPr/>
        </p:nvSpPr>
        <p:spPr>
          <a:xfrm>
            <a:off x="8849601" y="294223"/>
            <a:ext cx="3202490" cy="62835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出類拔萃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往上爬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貢獻更多</a:t>
            </a:r>
            <a:endParaRPr lang="en-US" altLang="zh-TW" sz="32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TW" sz="10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一代比一代好</a:t>
            </a:r>
            <a:endParaRPr lang="en-US" altLang="zh-TW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光宗耀祖</a:t>
            </a:r>
            <a:endParaRPr lang="en-US" altLang="zh-TW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成全神的交託</a:t>
            </a:r>
            <a:endParaRPr lang="en-US" altLang="zh-TW" sz="32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TW" sz="10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努力擺上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盡情投入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使人看到神</a:t>
            </a:r>
            <a:endParaRPr lang="en-US" altLang="zh-TW" sz="32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17A30-D186-7CA4-15F0-045B60028E0D}"/>
              </a:ext>
            </a:extLst>
          </p:cNvPr>
          <p:cNvSpPr/>
          <p:nvPr/>
        </p:nvSpPr>
        <p:spPr>
          <a:xfrm>
            <a:off x="9074330" y="5278177"/>
            <a:ext cx="2753032" cy="6576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8A979-B06F-CF6E-D5FA-A6939B5D756C}"/>
              </a:ext>
            </a:extLst>
          </p:cNvPr>
          <p:cNvSpPr/>
          <p:nvPr/>
        </p:nvSpPr>
        <p:spPr>
          <a:xfrm>
            <a:off x="9074330" y="2047507"/>
            <a:ext cx="2753032" cy="6576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062FE-EDB0-E35E-DE40-38233B510BDC}"/>
              </a:ext>
            </a:extLst>
          </p:cNvPr>
          <p:cNvSpPr/>
          <p:nvPr/>
        </p:nvSpPr>
        <p:spPr>
          <a:xfrm>
            <a:off x="9074330" y="3662842"/>
            <a:ext cx="2753032" cy="6576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F05901-C4D8-C22F-CBD0-10EAD8E2946B}"/>
              </a:ext>
            </a:extLst>
          </p:cNvPr>
          <p:cNvSpPr/>
          <p:nvPr/>
        </p:nvSpPr>
        <p:spPr>
          <a:xfrm>
            <a:off x="0" y="3765755"/>
            <a:ext cx="4013338" cy="3082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0983138-FD85-6FF4-3C1F-9423C420BA4A}"/>
                  </a:ext>
                </a:extLst>
              </p14:cNvPr>
              <p14:cNvContentPartPr/>
              <p14:nvPr/>
            </p14:nvContentPartPr>
            <p14:xfrm>
              <a:off x="2733108" y="3047830"/>
              <a:ext cx="69120" cy="1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0983138-FD85-6FF4-3C1F-9423C420BA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4108" y="3038830"/>
                <a:ext cx="86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882A58-D657-012B-DD8B-88038C964BE3}"/>
                  </a:ext>
                </a:extLst>
              </p14:cNvPr>
              <p14:cNvContentPartPr/>
              <p14:nvPr/>
            </p14:nvContentPartPr>
            <p14:xfrm>
              <a:off x="3353028" y="287071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882A58-D657-012B-DD8B-88038C964B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4028" y="286207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7C1B2F-56D2-7E73-7497-BE416D5CF42A}"/>
              </a:ext>
            </a:extLst>
          </p:cNvPr>
          <p:cNvCxnSpPr/>
          <p:nvPr/>
        </p:nvCxnSpPr>
        <p:spPr>
          <a:xfrm flipV="1">
            <a:off x="2929753" y="1685177"/>
            <a:ext cx="6528585" cy="846367"/>
          </a:xfrm>
          <a:prstGeom prst="bentConnector3">
            <a:avLst>
              <a:gd name="adj1" fmla="val 92771"/>
            </a:avLst>
          </a:prstGeom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2">
            <a:extLst>
              <a:ext uri="{FF2B5EF4-FFF2-40B4-BE49-F238E27FC236}">
                <a16:creationId xmlns:a16="http://schemas.microsoft.com/office/drawing/2014/main" id="{AEC9B593-B7AC-5DFD-6C60-80423AF91701}"/>
              </a:ext>
            </a:extLst>
          </p:cNvPr>
          <p:cNvCxnSpPr>
            <a:cxnSpLocks/>
          </p:cNvCxnSpPr>
          <p:nvPr/>
        </p:nvCxnSpPr>
        <p:spPr>
          <a:xfrm>
            <a:off x="2929753" y="3000929"/>
            <a:ext cx="6460019" cy="171624"/>
          </a:xfrm>
          <a:prstGeom prst="bentConnector3">
            <a:avLst>
              <a:gd name="adj1" fmla="val 50761"/>
            </a:avLst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22">
            <a:extLst>
              <a:ext uri="{FF2B5EF4-FFF2-40B4-BE49-F238E27FC236}">
                <a16:creationId xmlns:a16="http://schemas.microsoft.com/office/drawing/2014/main" id="{ABB2BEDA-F864-F38A-C354-3699D352D275}"/>
              </a:ext>
            </a:extLst>
          </p:cNvPr>
          <p:cNvCxnSpPr>
            <a:cxnSpLocks/>
          </p:cNvCxnSpPr>
          <p:nvPr/>
        </p:nvCxnSpPr>
        <p:spPr>
          <a:xfrm>
            <a:off x="2929753" y="3412648"/>
            <a:ext cx="6557223" cy="1404613"/>
          </a:xfrm>
          <a:prstGeom prst="bentConnector3">
            <a:avLst>
              <a:gd name="adj1" fmla="val 50000"/>
            </a:avLst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A76911E-1D80-882E-5797-617AD098A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879" y="417211"/>
            <a:ext cx="4598483" cy="2506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4" descr="Have You Ever Been This Tired?">
            <a:extLst>
              <a:ext uri="{FF2B5EF4-FFF2-40B4-BE49-F238E27FC236}">
                <a16:creationId xmlns:a16="http://schemas.microsoft.com/office/drawing/2014/main" id="{4D95C35F-827D-1DC5-06AB-01FBB4EFA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36" y="294223"/>
            <a:ext cx="3945968" cy="2963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E5B395-73A3-2692-B334-A1977BF71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869" y="3675108"/>
            <a:ext cx="4523367" cy="3015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89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20" y="223428"/>
            <a:ext cx="11468321" cy="6330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8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我們是不是錯失對耶穌期待的焦距、視角、</a:t>
            </a:r>
            <a:r>
              <a:rPr lang="zh-TW" altLang="en-US" sz="36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sym typeface="Symbol" panose="05050102010706020507" pitchFamily="18" charset="2"/>
              </a:rPr>
              <a:t>及成全</a:t>
            </a:r>
            <a:r>
              <a:rPr lang="en-US" altLang="zh-TW" sz="36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sym typeface="Symbol" panose="05050102010706020507" pitchFamily="18" charset="2"/>
              </a:rPr>
              <a:t>?</a:t>
            </a:r>
            <a:endParaRPr lang="en-US" altLang="zh-TW" sz="3600" b="1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endParaRPr lang="en-US" altLang="zh-TW" sz="3600" b="1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endParaRPr lang="en-US" altLang="zh-TW" sz="2400" b="1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624C4-D039-BEDE-BF83-68073C4F720F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AD104A-6565-E6F9-1039-3653A697ACED}"/>
              </a:ext>
            </a:extLst>
          </p:cNvPr>
          <p:cNvSpPr txBox="1">
            <a:spLocks/>
          </p:cNvSpPr>
          <p:nvPr/>
        </p:nvSpPr>
        <p:spPr>
          <a:xfrm>
            <a:off x="383459" y="3187429"/>
            <a:ext cx="11468321" cy="3183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zh-TW" sz="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CB3EAC5-2DB6-10CF-80A0-445A4D9471F0}"/>
              </a:ext>
            </a:extLst>
          </p:cNvPr>
          <p:cNvSpPr/>
          <p:nvPr/>
        </p:nvSpPr>
        <p:spPr>
          <a:xfrm>
            <a:off x="5611290" y="1143498"/>
            <a:ext cx="484632" cy="5459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9E6A9-9576-8BF8-1D77-C5B9F68D630C}"/>
              </a:ext>
            </a:extLst>
          </p:cNvPr>
          <p:cNvSpPr txBox="1"/>
          <p:nvPr/>
        </p:nvSpPr>
        <p:spPr>
          <a:xfrm>
            <a:off x="97380" y="1710147"/>
            <a:ext cx="11997084" cy="11387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TW" sz="34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10:45 </a:t>
            </a:r>
            <a:r>
              <a:rPr lang="zh-TW" altLang="en-US" sz="34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因為人子來，並不是要受人的服事，乃是要服事人，</a:t>
            </a:r>
            <a:r>
              <a:rPr lang="en-US" altLang="zh-TW" sz="34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4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並且要捨命作多人的贖價。</a:t>
            </a:r>
            <a:endParaRPr lang="en-US" altLang="zh-TW" sz="34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C804E5-BB6D-BA00-0C1B-DC479CBEA8D5}"/>
              </a:ext>
            </a:extLst>
          </p:cNvPr>
          <p:cNvSpPr txBox="1"/>
          <p:nvPr/>
        </p:nvSpPr>
        <p:spPr>
          <a:xfrm>
            <a:off x="178430" y="3143975"/>
            <a:ext cx="6907162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zh-TW" altLang="en-US" sz="35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群眾期待一位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像大衛那樣的尚武君王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推翻羅馬統治的領袖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民族復興者</a:t>
            </a:r>
            <a:endParaRPr lang="en-US" altLang="zh-TW" sz="32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和散那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: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「現在就拯救我們！</a:t>
            </a:r>
            <a:r>
              <a:rPr lang="zh-TW" altLang="en-US" sz="35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」</a:t>
            </a:r>
            <a:endParaRPr lang="zh-TW" altLang="en-US" sz="35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2526A1-261A-A592-D03B-22D7B85AC707}"/>
              </a:ext>
            </a:extLst>
          </p:cNvPr>
          <p:cNvSpPr/>
          <p:nvPr/>
        </p:nvSpPr>
        <p:spPr>
          <a:xfrm>
            <a:off x="6939841" y="3770303"/>
            <a:ext cx="5014451" cy="5545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騎小驢駒 </a:t>
            </a:r>
            <a:r>
              <a:rPr lang="en-US" altLang="zh-TW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謙卑與和平</a:t>
            </a:r>
            <a:endParaRPr lang="en-US" sz="32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2329B2A-0561-8C9A-8FBB-F3E56260D539}"/>
              </a:ext>
            </a:extLst>
          </p:cNvPr>
          <p:cNvSpPr/>
          <p:nvPr/>
        </p:nvSpPr>
        <p:spPr>
          <a:xfrm>
            <a:off x="5768479" y="3958186"/>
            <a:ext cx="978408" cy="369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D0F404A-6DC8-8C7D-1AF0-500AC06FB2E6}"/>
              </a:ext>
            </a:extLst>
          </p:cNvPr>
          <p:cNvSpPr/>
          <p:nvPr/>
        </p:nvSpPr>
        <p:spPr>
          <a:xfrm>
            <a:off x="5745367" y="4603224"/>
            <a:ext cx="978408" cy="369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FFB85B0-D037-684D-6C74-66C251FC15B2}"/>
              </a:ext>
            </a:extLst>
          </p:cNvPr>
          <p:cNvSpPr/>
          <p:nvPr/>
        </p:nvSpPr>
        <p:spPr>
          <a:xfrm>
            <a:off x="5745367" y="5267326"/>
            <a:ext cx="978408" cy="369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007C4B-D728-5D5B-3884-A5446CBE4779}"/>
              </a:ext>
            </a:extLst>
          </p:cNvPr>
          <p:cNvSpPr/>
          <p:nvPr/>
        </p:nvSpPr>
        <p:spPr>
          <a:xfrm>
            <a:off x="6937051" y="4476971"/>
            <a:ext cx="5014451" cy="5545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眾人頌贊 </a:t>
            </a:r>
            <a:r>
              <a:rPr lang="en-US" altLang="zh-TW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非統治領袖</a:t>
            </a:r>
            <a:endParaRPr lang="en-US" sz="32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3F7419B-EB65-0B9A-C470-1A10424A822A}"/>
              </a:ext>
            </a:extLst>
          </p:cNvPr>
          <p:cNvSpPr/>
          <p:nvPr/>
        </p:nvSpPr>
        <p:spPr>
          <a:xfrm>
            <a:off x="6915510" y="5193267"/>
            <a:ext cx="5014451" cy="5545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應許復興 </a:t>
            </a:r>
            <a:r>
              <a:rPr lang="en-US" altLang="zh-TW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榮耀神國度</a:t>
            </a:r>
            <a:endParaRPr lang="en-US" sz="32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E4EB48C-BD31-E79E-0000-ED1B8E27C72A}"/>
              </a:ext>
            </a:extLst>
          </p:cNvPr>
          <p:cNvSpPr/>
          <p:nvPr/>
        </p:nvSpPr>
        <p:spPr>
          <a:xfrm>
            <a:off x="8085793" y="5885870"/>
            <a:ext cx="3805078" cy="5545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救贖世人脫離罪惡</a:t>
            </a:r>
            <a:endParaRPr lang="en-US" sz="32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049E088-9C9F-9223-F180-CBFBD83AF10E}"/>
              </a:ext>
            </a:extLst>
          </p:cNvPr>
          <p:cNvSpPr/>
          <p:nvPr/>
        </p:nvSpPr>
        <p:spPr>
          <a:xfrm>
            <a:off x="6677282" y="5951985"/>
            <a:ext cx="978408" cy="3690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10" y="194497"/>
            <a:ext cx="9301315" cy="6186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8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ctr">
              <a:buNone/>
            </a:pPr>
            <a:r>
              <a:rPr lang="en-US" altLang="zh-TW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6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意想不到的君王 </a:t>
            </a:r>
            <a:r>
              <a:rPr lang="en-US" altLang="zh-TW" sz="36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6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奴僕君王 </a:t>
            </a:r>
            <a:endParaRPr lang="en-US" altLang="zh-TW" sz="36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 algn="ctr">
              <a:buNone/>
            </a:pPr>
            <a:endParaRPr lang="zh-TW" altLang="en-US" sz="36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 以神國度為主無私的心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 以神國度視角謙卑的心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 以神國度成全施恩的心</a:t>
            </a:r>
          </a:p>
          <a:p>
            <a:pPr marL="0" lvl="0" indent="0">
              <a:buNone/>
            </a:pP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371600" lvl="3" indent="0">
              <a:buClr>
                <a:schemeClr val="tx1"/>
              </a:buClr>
              <a:buSzPct val="100000"/>
              <a:buNone/>
            </a:pP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Clr>
                <a:schemeClr val="tx1"/>
              </a:buClr>
              <a:buSzPct val="100000"/>
              <a:buNone/>
            </a:pPr>
            <a:endPara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624C4-D039-BEDE-BF83-68073C4F720F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AB897-2B09-606A-0239-760D35F9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3DAE1B-586F-E793-9A5E-6507346F2DBC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7AE7D-D8AD-DA78-047E-EB404EF103C3}"/>
              </a:ext>
            </a:extLst>
          </p:cNvPr>
          <p:cNvSpPr txBox="1"/>
          <p:nvPr/>
        </p:nvSpPr>
        <p:spPr>
          <a:xfrm>
            <a:off x="284794" y="154615"/>
            <a:ext cx="118096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信息经文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門徒 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vs.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群眾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10:35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西庇太的兒子雅各、約翰進前來，對耶穌說：「夫子，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我們無論求你甚麼，願你給我們做。」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10:36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耶穌說：「要我給你們做甚麼？」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10:37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他們說：「賜我們在你的榮耀裡，一個坐在你右邊，一個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坐在你左邊。」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10:38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耶穌說：「你們不知道所求的是甚麼，我所喝的杯，你們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能喝嗎？我所受的洗，你們能受嗎？」</a:t>
            </a: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10:39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他們說：「我們能。」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錯誤的認知</a:t>
            </a: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上耶路撒冷 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三天復活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榮耀</a:t>
            </a:r>
            <a:endParaRPr lang="en-US" altLang="zh-TW" sz="32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錯誤的期許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超乎他人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世上的威望、權柄和尊榮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錯誤的行動</a:t>
            </a: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搶在其他門徒之先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D0012-EBBB-2CC8-9FF3-0F8FE46F7F45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6A4EDC-B05B-7D06-7383-3104623E6EC9}"/>
              </a:ext>
            </a:extLst>
          </p:cNvPr>
          <p:cNvSpPr/>
          <p:nvPr/>
        </p:nvSpPr>
        <p:spPr>
          <a:xfrm>
            <a:off x="240640" y="764795"/>
            <a:ext cx="11710717" cy="40333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ED6BE4-5CC9-72C8-9FE3-6C79CDBB5178}"/>
              </a:ext>
            </a:extLst>
          </p:cNvPr>
          <p:cNvSpPr/>
          <p:nvPr/>
        </p:nvSpPr>
        <p:spPr>
          <a:xfrm>
            <a:off x="1268360" y="1376710"/>
            <a:ext cx="884904" cy="4031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D5E65-548D-0721-18C2-D31005149C99}"/>
              </a:ext>
            </a:extLst>
          </p:cNvPr>
          <p:cNvSpPr/>
          <p:nvPr/>
        </p:nvSpPr>
        <p:spPr>
          <a:xfrm>
            <a:off x="6194323" y="1376710"/>
            <a:ext cx="880210" cy="4031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8FDCE6-C7AF-9F29-D709-0A323BB60491}"/>
              </a:ext>
            </a:extLst>
          </p:cNvPr>
          <p:cNvSpPr/>
          <p:nvPr/>
        </p:nvSpPr>
        <p:spPr>
          <a:xfrm>
            <a:off x="4060723" y="2330439"/>
            <a:ext cx="884904" cy="4031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DFFCF-916E-B664-83DF-80F0A440EAD7}"/>
              </a:ext>
            </a:extLst>
          </p:cNvPr>
          <p:cNvSpPr/>
          <p:nvPr/>
        </p:nvSpPr>
        <p:spPr>
          <a:xfrm>
            <a:off x="3618271" y="4299206"/>
            <a:ext cx="884904" cy="4031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69AD7E-7A13-41D0-5EFB-DA5CA19EB4AA}"/>
              </a:ext>
            </a:extLst>
          </p:cNvPr>
          <p:cNvSpPr/>
          <p:nvPr/>
        </p:nvSpPr>
        <p:spPr>
          <a:xfrm>
            <a:off x="3618271" y="3314822"/>
            <a:ext cx="4493342" cy="403122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B9BB90B-BB12-10E0-B3C1-62D6424F3D16}"/>
              </a:ext>
            </a:extLst>
          </p:cNvPr>
          <p:cNvSpPr/>
          <p:nvPr/>
        </p:nvSpPr>
        <p:spPr>
          <a:xfrm>
            <a:off x="9901084" y="5073445"/>
            <a:ext cx="509409" cy="1150374"/>
          </a:xfrm>
          <a:prstGeom prst="rightBrac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C5330113-9B17-E149-C123-2B2E3900D079}"/>
              </a:ext>
            </a:extLst>
          </p:cNvPr>
          <p:cNvSpPr/>
          <p:nvPr/>
        </p:nvSpPr>
        <p:spPr>
          <a:xfrm rot="18852534">
            <a:off x="9149566" y="2405094"/>
            <a:ext cx="1826984" cy="3368268"/>
          </a:xfrm>
          <a:prstGeom prst="curvedLeftArrow">
            <a:avLst>
              <a:gd name="adj1" fmla="val 16386"/>
              <a:gd name="adj2" fmla="val 50000"/>
              <a:gd name="adj3" fmla="val 25008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CC785-4399-8F8F-2B4A-A9DD2CB67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55A8DD-A414-6430-3E1E-9695B3A723B0}"/>
              </a:ext>
            </a:extLst>
          </p:cNvPr>
          <p:cNvSpPr/>
          <p:nvPr/>
        </p:nvSpPr>
        <p:spPr>
          <a:xfrm>
            <a:off x="97536" y="85344"/>
            <a:ext cx="11997084" cy="6678990"/>
          </a:xfrm>
          <a:prstGeom prst="rect">
            <a:avLst/>
          </a:prstGeom>
          <a:noFill/>
          <a:ln w="57150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864FC-641D-1266-B59C-4481901F1244}"/>
              </a:ext>
            </a:extLst>
          </p:cNvPr>
          <p:cNvSpPr txBox="1"/>
          <p:nvPr/>
        </p:nvSpPr>
        <p:spPr>
          <a:xfrm>
            <a:off x="240641" y="151830"/>
            <a:ext cx="82327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信息经文 </a:t>
            </a:r>
            <a:r>
              <a:rPr lang="zh-TW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奴僕君王 </a:t>
            </a:r>
            <a:r>
              <a:rPr lang="en-US" altLang="zh-TW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CN" altLang="en-US" sz="32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無私的心</a:t>
            </a:r>
            <a:endParaRPr lang="en-US" altLang="zh-TW" sz="32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10:41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那十個門徒聽見，就惱怒雅各、約翰。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惱怒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非義憤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競爭心理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暴露內心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: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追求自我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-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認同等級觀念 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自我中心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他人得益，是自我損失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  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使共同體變得脆弱 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Q: </a:t>
            </a:r>
            <a:r>
              <a:rPr lang="zh-CN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跟隨耶穌</a:t>
            </a: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- </a:t>
            </a:r>
            <a:r>
              <a:rPr lang="zh-TW" altLang="en-US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神國度擴展，地位突出</a:t>
            </a:r>
            <a:r>
              <a:rPr lang="en-US" altLang="zh-TW" sz="32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?</a:t>
            </a:r>
          </a:p>
          <a:p>
            <a:endParaRPr lang="en-US" altLang="zh-CN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endParaRPr lang="en-US" altLang="zh-CN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從「和散那」 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「釘死他」 </a:t>
            </a:r>
            <a:endParaRPr lang="en-US" altLang="zh-T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endParaRPr lang="en-US" altLang="zh-TW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482F4-4DE3-13A1-C763-7734A2679A47}"/>
              </a:ext>
            </a:extLst>
          </p:cNvPr>
          <p:cNvSpPr/>
          <p:nvPr/>
        </p:nvSpPr>
        <p:spPr>
          <a:xfrm>
            <a:off x="2570480" y="151830"/>
            <a:ext cx="5902960" cy="54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C3557A-A981-DABD-5830-BC5EFD40F8DF}"/>
              </a:ext>
            </a:extLst>
          </p:cNvPr>
          <p:cNvSpPr/>
          <p:nvPr/>
        </p:nvSpPr>
        <p:spPr>
          <a:xfrm>
            <a:off x="240640" y="764795"/>
            <a:ext cx="8067617" cy="7104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DF289-16B2-7518-FF3E-C6D1C2B1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200" y="235511"/>
            <a:ext cx="3475216" cy="4847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A68A8-4F56-02E7-49E3-3F5571476E75}"/>
              </a:ext>
            </a:extLst>
          </p:cNvPr>
          <p:cNvSpPr/>
          <p:nvPr/>
        </p:nvSpPr>
        <p:spPr>
          <a:xfrm>
            <a:off x="8809702" y="4650658"/>
            <a:ext cx="2792363" cy="96617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耶穌走向</a:t>
            </a:r>
            <a:endParaRPr lang="en-US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十架苦路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D7245-2008-AA7A-1464-69AAA6E900F4}"/>
              </a:ext>
            </a:extLst>
          </p:cNvPr>
          <p:cNvSpPr/>
          <p:nvPr/>
        </p:nvSpPr>
        <p:spPr>
          <a:xfrm>
            <a:off x="5215712" y="835742"/>
            <a:ext cx="880210" cy="468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719601-EEF2-300D-13B1-C242AE0BF07D}"/>
              </a:ext>
            </a:extLst>
          </p:cNvPr>
          <p:cNvSpPr/>
          <p:nvPr/>
        </p:nvSpPr>
        <p:spPr>
          <a:xfrm>
            <a:off x="97380" y="5616834"/>
            <a:ext cx="11997084" cy="113645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耶穌騎驢駒邁向耶路撒冷的每一步 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定睛在父神的心意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神的國度需要 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不是自己榮耀的寶座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C19B7A-CDDD-7983-FAF5-F54C2AD36516}"/>
              </a:ext>
            </a:extLst>
          </p:cNvPr>
          <p:cNvSpPr/>
          <p:nvPr/>
        </p:nvSpPr>
        <p:spPr>
          <a:xfrm>
            <a:off x="240640" y="3746090"/>
            <a:ext cx="7448186" cy="62198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2341A-61CD-C2E3-59A2-E6A1A1EC3154}"/>
              </a:ext>
            </a:extLst>
          </p:cNvPr>
          <p:cNvSpPr/>
          <p:nvPr/>
        </p:nvSpPr>
        <p:spPr>
          <a:xfrm>
            <a:off x="240640" y="4532671"/>
            <a:ext cx="6150328" cy="5196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42694</TotalTime>
  <Words>2700</Words>
  <Application>Microsoft Office PowerPoint</Application>
  <PresentationFormat>Widescreen</PresentationFormat>
  <Paragraphs>215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DFKai-SB</vt:lpstr>
      <vt:lpstr>duanningmaobixingsu</vt:lpstr>
      <vt:lpstr>KaiTi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職場工作 家庭付出 教會服事  您覺得累了嗎?  體力的疲憊? 還是 心裏的憔悴?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意想不到的君王 - 奴僕君王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 Lien Chen</dc:creator>
  <cp:lastModifiedBy>Pai Lien Chen</cp:lastModifiedBy>
  <cp:revision>390</cp:revision>
  <dcterms:created xsi:type="dcterms:W3CDTF">2019-12-21T16:24:31Z</dcterms:created>
  <dcterms:modified xsi:type="dcterms:W3CDTF">2026-03-29T02:20:53Z</dcterms:modified>
</cp:coreProperties>
</file>