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14" r:id="rId1"/>
  </p:sldMasterIdLst>
  <p:notesMasterIdLst>
    <p:notesMasterId r:id="rId14"/>
  </p:notesMasterIdLst>
  <p:sldIdLst>
    <p:sldId id="866" r:id="rId2"/>
    <p:sldId id="304" r:id="rId3"/>
    <p:sldId id="786" r:id="rId4"/>
    <p:sldId id="796" r:id="rId5"/>
    <p:sldId id="868" r:id="rId6"/>
    <p:sldId id="875" r:id="rId7"/>
    <p:sldId id="874" r:id="rId8"/>
    <p:sldId id="819" r:id="rId9"/>
    <p:sldId id="871" r:id="rId10"/>
    <p:sldId id="823" r:id="rId11"/>
    <p:sldId id="830" r:id="rId12"/>
    <p:sldId id="87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542" autoAdjust="0"/>
  </p:normalViewPr>
  <p:slideViewPr>
    <p:cSldViewPr>
      <p:cViewPr varScale="1">
        <p:scale>
          <a:sx n="82" d="100"/>
          <a:sy n="82" d="100"/>
        </p:scale>
        <p:origin x="802" y="28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DA330-3C22-447A-A9EC-9A709DC0CB90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7EFEB-D829-4D25-A506-F536136164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041581-334C-4B90-9F52-845101F9925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zh-TW" altLang="en-US" dirty="0"/>
              <a:t>害</a:t>
            </a: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3E113-910E-F794-6915-73293A47F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F97A8BD-72A7-BCC0-9EC8-7DAEAE8CDD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B8BDC6B3-2D82-79B3-8345-D5ECAC1020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37D82A57-0642-AEAE-399A-F65E99B650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216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59AE8-8981-3A1C-9624-DB968FF57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4E7A3AC-2B19-ED37-8CE1-7C2847DBA9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AFBA6CBD-468F-98CE-C1E9-21E2F4E213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8DD219D0-6DA7-B981-490A-98283A330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45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52DFD-DE5C-5264-F79A-9D48C7C3D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9817C16-CF1E-B073-BE26-10DCCC3102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60403B6F-1E70-824E-00A1-9969E3B69A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16E9EA25-02B1-6618-83AA-B07BE864A3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434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C7513507-384D-423A-B285-8A997FEDDC34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7513507-384D-423A-B285-8A997FEDDC34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457200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		</a:t>
            </a:r>
            <a:endParaRPr lang="en-US" altLang="zh-TW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         </a:t>
            </a:r>
            <a:r>
              <a:rPr lang="en-US" altLang="zh-TW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【</a:t>
            </a:r>
            <a:r>
              <a:rPr lang="zh-TW" alt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選擇</a:t>
            </a:r>
            <a:r>
              <a:rPr lang="en-US" altLang="zh-TW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】</a:t>
            </a:r>
          </a:p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        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馬太福音十</a:t>
            </a: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24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～</a:t>
            </a: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39</a:t>
            </a:r>
            <a:endParaRPr lang="en-US" altLang="zh-TW" sz="4000" dirty="0">
              <a:solidFill>
                <a:srgbClr val="FFFFFF"/>
              </a:solidFill>
              <a:latin typeface="Times New Roman" panose="02020603050405020304" pitchFamily="18" charset="0"/>
              <a:ea typeface="華康特粗楷體" pitchFamily="65" charset="-120"/>
              <a:cs typeface="Times New Roman" pitchFamily="18" charset="0"/>
            </a:endParaRPr>
          </a:p>
        </p:txBody>
      </p:sp>
      <p:pic>
        <p:nvPicPr>
          <p:cNvPr id="3" name="Picture 2" descr="clo0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19400" y="3429000"/>
            <a:ext cx="3733800" cy="2514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indent="-571500">
              <a:buFont typeface="+mj-lt"/>
              <a:buAutoNum type="romanUcPeriod" startAt="3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選擇：放下與得著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太十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34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39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愛父母過於愛我的，不配作我的門徒；愛兒女過於愛我的，不配作我的門徒；不背著他的十字架跟從我的，也不配作我的門徒。得著生命的，將要失喪生命；為我失喪生命的，將要得著生命。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465138" lvl="2" indent="-465138">
              <a:buFont typeface="+mj-lt"/>
              <a:buAutoNum type="alphaUcPeriod"/>
              <a:tabLst>
                <a:tab pos="465138" algn="l"/>
              </a:tabLst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信仰的反思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：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一個邀請，一個恩典，一個神蹟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53975" lvl="2" indent="-53975">
              <a:buFont typeface="Arial" panose="020B0604020202020204" pitchFamily="34" charset="0"/>
              <a:buChar char="•"/>
              <a:tabLst>
                <a:tab pos="46513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耶穌在加利利海行走，看見弟兄二人。耶穌對他們說，來跟從我，我要叫你們得人如得魚一樣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…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他們立刻捨了船，別了父親，跟從了耶穌。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太四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17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22〕</a:t>
            </a:r>
          </a:p>
          <a:p>
            <a:pPr marL="53975" lvl="2" indent="-53975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這樣有誰能做到呢？在人這是不能的，在神凡事都能。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太十九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25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26〕</a:t>
            </a:r>
          </a:p>
          <a:p>
            <a:pPr marL="0" lvl="2" indent="53975">
              <a:buFont typeface="Wingdings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主阿，我把所有的一半給窮人。我若訛詐了誰，就還他四倍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…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今天救恩到了這家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路十九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8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10〕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indent="-57150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作主門徒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53975" lvl="2" indent="120650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愛父母過於愛我的，不配作我的門徒；愛兒女過於愛我的，不配作我的門徒；不背著他的十字架跟從我的，也不配作我的門徒。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</a:t>
            </a:r>
          </a:p>
          <a:p>
            <a:pPr marL="53975" lvl="2" indent="120650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我們人生的優先是甚麼？選擇的是那一條道路？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pPr marL="53975" lvl="2"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代價或恩典？馬太福音第十三章，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地裏藏寶，貴價珠子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… 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人遇見了，就歡歡喜喜的去變賣一切所有的，買這塊地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買了這珠子。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</a:t>
            </a:r>
          </a:p>
          <a:p>
            <a:pPr marL="344488" lvl="2" indent="-290513"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巴拿馬建道學院梁弟兄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344488" lvl="2" indent="-290513"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這世界，和其上的情慾，都要過去。惟獨遵行神旨意的，是永遠長存。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約壹二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17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〕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3975" lvl="2" indent="120650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沙灘上的腳印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3975" lvl="2" indent="120650"/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372600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eaLnBrk="0" hangingPunct="0"/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</a:t>
            </a:r>
            <a:r>
              <a:rPr lang="zh-TW" altLang="en-US" sz="3200" dirty="0">
                <a:solidFill>
                  <a:srgbClr val="FFFFFF"/>
                </a:solidFill>
                <a:latin typeface="華康古印體" pitchFamily="65" charset="-120"/>
                <a:ea typeface="華康古印體" pitchFamily="65" charset="-120"/>
                <a:cs typeface="華康楷書體W3" pitchFamily="65" charset="-120"/>
              </a:rPr>
              <a:t>我深信在那各各他山頂</a:t>
            </a:r>
            <a:endParaRPr lang="en-US" altLang="zh-TW" sz="3200" dirty="0">
              <a:solidFill>
                <a:srgbClr val="FFFFFF"/>
              </a:solidFill>
              <a:latin typeface="華康古印體" pitchFamily="65" charset="-120"/>
              <a:ea typeface="華康古印體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人一生在世如客旅轉眼逝去，世上並無一處能久留雖然有名利財寶一生在追求，但不能使我永遠擁有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我深信在那各各他山頂，我救主曾為我被掛，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當歲月漸漸消失世界成過去，我仍願倚靠古舊十架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endParaRPr lang="en-US" altLang="zh-TW" sz="14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我深信基督既為人受死十架，今日能使你生命改變因為祂曾改變我賜我新生命，我今願靠近十架身邊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我深信在那各各他山頂，我救主曾為我被掛，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當歲月漸漸消失世界成過去，我仍願倚靠古舊十架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endParaRPr lang="en-US" altLang="zh-TW" sz="14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我深信人生雖然如謎難測透，有一天這一切將結朿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但因信我能得勝死亡與黑暗，到天家與我良友同住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我深信在那各各他山頂，我救主曾為我被掛，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當歲月漸漸消失世界成過去，我仍願倚靠古舊十架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78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indent="-571500">
              <a:spcBef>
                <a:spcPts val="600"/>
              </a:spcBef>
            </a:pP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  <a:sym typeface="Wingdings" pitchFamily="2" charset="2"/>
              </a:rPr>
              <a:t> 馬太福音書卷主題：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  <a:sym typeface="Wingdings" pitchFamily="2" charset="2"/>
              </a:rPr>
              <a:t>【</a:t>
            </a:r>
            <a:r>
              <a:rPr lang="zh-TW" altLang="en-US" sz="3200" dirty="0">
                <a:latin typeface="華康古印體(P)" pitchFamily="66" charset="-120"/>
                <a:ea typeface="華康古印體(P)" pitchFamily="66" charset="-120"/>
                <a:sym typeface="Wingdings" pitchFamily="2" charset="2"/>
              </a:rPr>
              <a:t>天國君王耶穌基督</a:t>
            </a:r>
            <a:r>
              <a:rPr lang="en-US" altLang="zh-TW" sz="3200" dirty="0">
                <a:latin typeface="華康古印體(P)" pitchFamily="66" charset="-120"/>
                <a:ea typeface="華康古印體(P)" pitchFamily="66" charset="-120"/>
                <a:sym typeface="Wingdings" pitchFamily="2" charset="2"/>
              </a:rPr>
              <a:t>】</a:t>
            </a:r>
          </a:p>
          <a:p>
            <a:pPr marL="571500" indent="-571500">
              <a:spcBef>
                <a:spcPts val="600"/>
              </a:spcBef>
              <a:buFont typeface="Wingdings" pitchFamily="2" charset="2"/>
              <a:buChar char="Ø"/>
            </a:pPr>
            <a:r>
              <a:rPr lang="zh-TW" altLang="en-US" sz="3200" dirty="0">
                <a:latin typeface="華康古印體" pitchFamily="65" charset="-120"/>
                <a:ea typeface="華康古印體" pitchFamily="65" charset="-120"/>
                <a:cs typeface="華康楷書體W3" pitchFamily="65" charset="-120"/>
              </a:rPr>
              <a:t>馬太怎樣表達這卷福音書的主題？</a:t>
            </a:r>
            <a:endParaRPr lang="en-US" altLang="zh-TW" sz="3200" dirty="0">
              <a:latin typeface="華康古印體" pitchFamily="65" charset="-120"/>
              <a:ea typeface="華康古印體" pitchFamily="65" charset="-120"/>
              <a:cs typeface="華康楷書體W3" pitchFamily="65" charset="-120"/>
            </a:endParaRPr>
          </a:p>
          <a:p>
            <a:pPr marL="571500" indent="-571500">
              <a:spcBef>
                <a:spcPts val="600"/>
              </a:spcBef>
              <a:buFont typeface="Wingdings" pitchFamily="2" charset="2"/>
              <a:buChar char="ü"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耶穌基督的家譜，承接舊約跨進新約，神應許的應驗。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71500" indent="-571500">
              <a:spcBef>
                <a:spcPts val="600"/>
              </a:spcBef>
              <a:buFont typeface="Wingdings" pitchFamily="2" charset="2"/>
              <a:buChar char="ü"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採用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舊約彌賽亞預言應驗公式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，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這一切的事，是要應驗主藉應知所說的話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231775" indent="-231775">
              <a:spcBef>
                <a:spcPts val="600"/>
              </a:spcBef>
              <a:buFont typeface="Wingdings" pitchFamily="2" charset="2"/>
              <a:buChar char="ü"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講章式大綱：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天國君王的曉諭，每篇講章結尾都清楚標明：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耶穌講完了這些話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…』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，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耶穌吩咐完了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…』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，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耶穌說完了這些比喻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…』</a:t>
            </a:r>
          </a:p>
          <a:p>
            <a:pPr marL="231775" indent="-231775">
              <a:spcBef>
                <a:spcPts val="600"/>
              </a:spcBef>
              <a:buFont typeface="Wingdings" pitchFamily="2" charset="2"/>
              <a:buChar char="Ø"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今天思想的經文是耶穌差派門徒出去傳福音前，對他們所說的話。馬太福音第十章，這信息不但對昔日門徒，對今日信耶穌的人，亦有極重要的提醒，反省我們的信仰。</a:t>
            </a:r>
            <a:r>
              <a:rPr lang="en-US" altLang="zh-TW" sz="32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Inventory count</a:t>
            </a:r>
            <a:r>
              <a:rPr lang="zh-TW" altLang="en-US" sz="3200" dirty="0"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3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49408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學生不能高過先生，僕人不能高過主人。學生和先生一樣，僕人和主人一樣，也就罷了。人既罵家主是別西卜，何況他的家人呢。所以不要怕他們，因為掩蓋的事，沒有不露出來的；隱藏的事，沒有不被人知道的。我在暗中告訴你們的，你們要在明處說出來，你們耳中所聽的，要在房上宣揚出來。那殺身體不能殺靈魂的，不要怕他們。惟有能把身體和靈魂都滅在地獄裏的，正要怕他。兩個痲雀不是賣一分銀子麼？若是你們的父不許，一個也不能掉在地上。就是你們的頭髮，也都被數過了。所以不要懼怕，你們比許多麻雀還貴重。凡在人面前認我的，我在我天上的父面前，也必認他。凡在人面前不認我的，我在我天上的父面前，也必不認他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 </a:t>
            </a:r>
            <a:r>
              <a:rPr lang="en-US" altLang="zh-TW" sz="32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                    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452431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不要想我來。是叫地上太平。我來，並不是叫地上太平，乃是叫地上動刀兵。因為我來，是叫人與父親生疏，女兒與母親生疏，媳婦與婆婆生疏。人的仇敵，就是自己家裏的人。愛父母過於愛我的，不配作我的門徒；愛兒女過於愛我的，不配作我的門徒；不背著他的十字架跟從我的，也不配作我的門徒。得著生命的，將要失喪生命；為我失喪生命的，將要得著生命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                                </a:t>
            </a:r>
          </a:p>
          <a:p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  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馬太福音十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24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39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 </a:t>
            </a:r>
            <a:r>
              <a:rPr lang="en-US" altLang="zh-TW" sz="32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                    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380DA-EDA6-AE70-199B-A3175207C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4AC7FC42-E0A1-5606-6E6E-8BB2F83EB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128528"/>
            <a:ext cx="9144000" cy="760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738"/>
            <a:endParaRPr lang="en-US" altLang="zh-TW" sz="8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404813" indent="-346075">
              <a:buFont typeface="+mj-lt"/>
              <a:buAutoNum type="roman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選擇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：得眾人接納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讚賞或被人恨惡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太十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24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25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學生不能高過先生，僕人不能高過主人。學生和先生一樣，僕人和主人一樣，也就罷了。人既罵家主是別西卜，何況他的家人呢。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這是對當時的耶穌的門徒，或是所有的基督徒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？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(P)" panose="03000300000000000000" pitchFamily="66" charset="-128"/>
              <a:cs typeface="Times New Roman" panose="02020603050405020304" pitchFamily="18" charset="0"/>
              <a:sym typeface="Wingdings" pitchFamily="2" charset="2"/>
            </a:endParaRPr>
          </a:p>
          <a:p>
            <a:pPr marL="290513" indent="-290513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一條窄路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53975" lvl="2" indent="4763">
              <a:buFont typeface="Arial" panose="020B0604020202020204" pitchFamily="34" charset="0"/>
              <a:buChar char="•"/>
              <a:tabLst>
                <a:tab pos="29051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有極多的人和耶穌同行，他轉過來對他們說，人到我這裏來，若不愛我勝過愛自己的父母，妻子，兒女，弟兄，姐妹，和自己的性命，就不能作我的門徒。凡不背著自己十字架跟從我的，也不能作我的門徒。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路十四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25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 ～ 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35〕</a:t>
            </a:r>
          </a:p>
          <a:p>
            <a:pPr marL="53975" lvl="2" indent="4763">
              <a:buFont typeface="Arial" panose="020B0604020202020204" pitchFamily="34" charset="0"/>
              <a:buChar char="•"/>
              <a:tabLst>
                <a:tab pos="2905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 拒絕筳席，蓋樓費用，出兵打仗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路十四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15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35〕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『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鹽本是好的，鹽若失了味，可用甚麼叫它再鹹呢？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』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(P)" panose="03000300000000000000" pitchFamily="66" charset="-128"/>
              <a:cs typeface="Times New Roman" panose="02020603050405020304" pitchFamily="18" charset="0"/>
            </a:endParaRPr>
          </a:p>
          <a:p>
            <a:pPr marL="53975" lvl="2">
              <a:tabLst>
                <a:tab pos="290513" algn="l"/>
              </a:tabLst>
            </a:pP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(P)" panose="03000300000000000000" pitchFamily="66" charset="-128"/>
              <a:cs typeface="Times New Roman" panose="02020603050405020304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1779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E19AE-9240-2700-373E-5DF026FA8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2EDD23EF-2DB0-BF0B-807C-9F39E838A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128528"/>
            <a:ext cx="9144000" cy="760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8738"/>
            <a:endParaRPr lang="en-US" altLang="zh-TW" sz="8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457200" lvl="2" indent="-457200">
              <a:buFont typeface="Wingdings" panose="05000000000000000000" pitchFamily="2" charset="2"/>
              <a:buChar char="Ø"/>
              <a:tabLst>
                <a:tab pos="29051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這樣，你們無論甚麼人，若不撇下一切所有的，就不能作我的門徒。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太十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22〕</a:t>
            </a:r>
          </a:p>
          <a:p>
            <a:pPr marL="288925" lvl="2" indent="-288925">
              <a:buFont typeface="Arial" panose="020B0604020202020204" pitchFamily="34" charset="0"/>
              <a:buChar char="•"/>
              <a:tabLst>
                <a:tab pos="29051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“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你會後悔嗎？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”</a:t>
            </a:r>
          </a:p>
          <a:p>
            <a:pPr marL="573088" lvl="2" indent="-514350">
              <a:buFont typeface="+mj-lt"/>
              <a:buAutoNum type="alphaUcPeriod" startAt="2"/>
              <a:tabLst>
                <a:tab pos="174625" algn="l"/>
              </a:tabLst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僕人不能高過主人的原則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0" lvl="2" indent="109538" eaLnBrk="0" hangingPunct="0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以賽亞介紹的彌賽亞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賽五十三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(P)" panose="03000300000000000000" pitchFamily="66" charset="-128"/>
              <a:cs typeface="Times New Roman" panose="02020603050405020304" pitchFamily="18" charset="0"/>
              <a:sym typeface="Wingdings" pitchFamily="2" charset="2"/>
            </a:endParaRPr>
          </a:p>
          <a:p>
            <a:pPr marL="0" lvl="2" indent="109538" eaLnBrk="0" hangingPunct="0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拿撒勒還能出甚麼好的麼？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』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341313" lvl="2" indent="-341313" eaLnBrk="0" hangingPunct="0"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因為你們蒙恩，不但得以信服基督，並要為他受苦。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腓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一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29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457200" lvl="2" indent="-457200" eaLnBrk="0" hangingPunct="0"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不合潮流的信息，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不是選擇的選擇，兩者皆是恩典。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2" eaLnBrk="0" hangingPunct="0"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我們成了一臺戲，給世人和天使觀看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直到如今，人還把我們看作世界上的污穢，萬物中的渣滓。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林前四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9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  <a:sym typeface="Wingdings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13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457200" lvl="2" indent="-457200" eaLnBrk="0" hangingPunct="0"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anose="05000000000000000000" pitchFamily="2" charset="2"/>
              </a:rPr>
              <a:t>香港時代廣場舊同學聚餐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anose="05000000000000000000" pitchFamily="2" charset="2"/>
            </a:endParaRPr>
          </a:p>
          <a:p>
            <a:pPr marL="0" lvl="2">
              <a:tabLst>
                <a:tab pos="290513" algn="l"/>
              </a:tabLst>
            </a:pP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518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CFD68-F268-5666-9B81-B4AABAB61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273DF1C0-D29F-AD70-05DD-F270447F8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indent="-571500">
              <a:buFont typeface="+mj-lt"/>
              <a:buAutoNum type="roman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選擇：不要怕他們 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太十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26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33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pPr marL="53975" indent="4763"/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所以不要怕他們，因為掩蓋的事，沒有不露出來的；隱藏的事，沒有不被人知道的。我在暗中告訴你們的，你們要在明處說出來，你們耳中所聽的，要在房上宣揚出來。那殺身體不能殺靈魂的，不要怕他們。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</a:t>
            </a:r>
          </a:p>
          <a:p>
            <a:pPr>
              <a:buFont typeface="Wingdings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  <a:sym typeface="Wingdings" pitchFamily="2" charset="2"/>
              </a:rPr>
              <a:t>人們怎樣對待耶穌，也將怎樣對待你們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！怕嗎？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pPr marL="287338" indent="-287338"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大祭師院子的那夜，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你不也是他的門徒麼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？ 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約十八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13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28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pPr>
              <a:buFont typeface="Wingdings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別笑彼得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</a:t>
            </a:r>
          </a:p>
          <a:p>
            <a:pPr marL="514350" indent="-514350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應當懼怕的對象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所以不要怕他們，因為掩蓋的事，沒有不露出來的；隱藏的事，沒有不被人知道的。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287338" indent="-287338"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神知道，神聽見，神是最後審判的那位！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9908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5888" indent="-115888"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我在暗中告訴你們的，你們要在明處說出來，你們耳中所聽的，要在房上宣揚出來。那殺身體不能殺靈魂的，不要怕他們。惟有能把身體和靈魂都滅在地獄裏的，正要</a:t>
            </a:r>
            <a:r>
              <a:rPr lang="zh-TW" altLang="en-US" sz="320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怕他。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兩個痲雀不是賣一分銀子麼？若是你們的父不許，一個也不能掉在地上。就是你們的頭髮，也都被數過了。所以不要懼怕，你們比許多麻雀還貴重。凡在人面前認我的，我在我天上的父面前，也必認他。凡在人面前不認我的，我在我天上的父面前，也必不認他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457200" indent="-457200">
              <a:buFont typeface="Wingdings" panose="05000000000000000000" pitchFamily="2" charset="2"/>
              <a:buChar char="Ø"/>
              <a:tabLst>
                <a:tab pos="23336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選擇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：懼怕反對逼迫他們的人，或者懼怕神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？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(P)" panose="03000300000000000000" pitchFamily="66" charset="-128"/>
              <a:cs typeface="Times New Roman" panose="02020603050405020304" pitchFamily="18" charset="0"/>
              <a:sym typeface="Wingdings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Ø"/>
              <a:tabLst>
                <a:tab pos="23336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選擇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：屬世的生命，或永恆的生命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？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pPr marL="287338" indent="-287338"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求主耶穌接收我的靈魂。又跪下大聲喊著說，主阿，不要將這罪歸與他們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！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徒七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13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28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(P)" panose="03000300000000000000" pitchFamily="66" charset="-128"/>
              <a:cs typeface="Times New Roman" pitchFamily="18" charset="0"/>
              <a:sym typeface="Wingdings" pitchFamily="2" charset="2"/>
            </a:endParaRPr>
          </a:p>
          <a:p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選擇窄門窄路：天路歷程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2" indent="109538" eaLnBrk="0" hangingPunct="0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兩個痲雀不要賣一分銀子麼？若是你們的父不許，一個也不能掉在地上。就是你們的頭髮，也都被數過了。所以不要懼怕，你們比許多麻雀還貴重。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太十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29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30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457200" lvl="2" indent="-457200" eaLnBrk="0" hangingPunct="0"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司提反的死，帶來甚麼結果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？徒八，九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(P)" panose="03000300000000000000" pitchFamily="66" charset="-128"/>
              <a:cs typeface="Times New Roman" panose="02020603050405020304" pitchFamily="18" charset="0"/>
              <a:sym typeface="Wingdings" pitchFamily="2" charset="2"/>
            </a:endParaRPr>
          </a:p>
          <a:p>
            <a:pPr marL="0" lvl="2" eaLnBrk="0" hangingPunct="0"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你們要進窄門，因為引到滅亡，那門是寬的，路是大的，進去的人也多。引到永生，那門是窄的，路是小的，找著的人也少。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太七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13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 ～ 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14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60325" lvl="2" indent="104775" eaLnBrk="0" hangingPunct="0">
              <a:buFont typeface="Arial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拔摩海島上的孤單老人：教會大遭逼迫，大多Ｉ數使徒已殉道。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他用右手按著我說，不要懼怕。我是首先的，我是末後的，又是那存活的。我曾死過，現在又活了，直活到永永遠遠，並且拿著死亡和陰間的鑰匙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一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17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18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341313" lvl="2" indent="-341313" eaLnBrk="0" hangingPunct="0">
              <a:buFont typeface="Arial" panose="020B0604020202020204" pitchFamily="34" charset="0"/>
              <a:buChar char="•"/>
            </a:pP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(P)" panose="03000300000000000000" pitchFamily="66" charset="-128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15446</TotalTime>
  <Words>2272</Words>
  <Application>Microsoft Office PowerPoint</Application>
  <PresentationFormat>On-screen Show (4:3)</PresentationFormat>
  <Paragraphs>85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5" baseType="lpstr">
      <vt:lpstr>華康古印體</vt:lpstr>
      <vt:lpstr>華康古印體(P)</vt:lpstr>
      <vt:lpstr>華康楷書體W3</vt:lpstr>
      <vt:lpstr>華康楷書體W3(P)</vt:lpstr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Calvin</dc:creator>
  <cp:lastModifiedBy>casey fang</cp:lastModifiedBy>
  <cp:revision>1113</cp:revision>
  <dcterms:created xsi:type="dcterms:W3CDTF">2012-12-27T03:03:07Z</dcterms:created>
  <dcterms:modified xsi:type="dcterms:W3CDTF">2026-03-22T16:08:17Z</dcterms:modified>
</cp:coreProperties>
</file>