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796" r:id="rId2"/>
    <p:sldMasterId id="2147484800" r:id="rId3"/>
    <p:sldMasterId id="2147484822" r:id="rId4"/>
    <p:sldMasterId id="2147484824" r:id="rId5"/>
  </p:sldMasterIdLst>
  <p:notesMasterIdLst>
    <p:notesMasterId r:id="rId28"/>
  </p:notesMasterIdLst>
  <p:sldIdLst>
    <p:sldId id="256" r:id="rId6"/>
    <p:sldId id="603" r:id="rId7"/>
    <p:sldId id="565" r:id="rId8"/>
    <p:sldId id="604" r:id="rId9"/>
    <p:sldId id="605" r:id="rId10"/>
    <p:sldId id="608" r:id="rId11"/>
    <p:sldId id="1091" r:id="rId12"/>
    <p:sldId id="630" r:id="rId13"/>
    <p:sldId id="610" r:id="rId14"/>
    <p:sldId id="611" r:id="rId15"/>
    <p:sldId id="648" r:id="rId16"/>
    <p:sldId id="639" r:id="rId17"/>
    <p:sldId id="1092" r:id="rId18"/>
    <p:sldId id="645" r:id="rId19"/>
    <p:sldId id="631" r:id="rId20"/>
    <p:sldId id="614" r:id="rId21"/>
    <p:sldId id="620" r:id="rId22"/>
    <p:sldId id="621" r:id="rId23"/>
    <p:sldId id="622" r:id="rId24"/>
    <p:sldId id="633" r:id="rId25"/>
    <p:sldId id="602" r:id="rId26"/>
    <p:sldId id="628" r:id="rId2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521415D9-36F7-43E2-AB2F-B90AF26B5E84}">
      <p14:sectionLst xmlns:p14="http://schemas.microsoft.com/office/powerpoint/2010/main">
        <p14:section name="Default Section" id="{CBBA3E79-FA6A-4CED-802F-70E5DE55154E}">
          <p14:sldIdLst>
            <p14:sldId id="256"/>
            <p14:sldId id="603"/>
            <p14:sldId id="565"/>
            <p14:sldId id="604"/>
            <p14:sldId id="605"/>
            <p14:sldId id="608"/>
            <p14:sldId id="1091"/>
            <p14:sldId id="630"/>
            <p14:sldId id="610"/>
            <p14:sldId id="611"/>
            <p14:sldId id="648"/>
            <p14:sldId id="639"/>
            <p14:sldId id="1092"/>
            <p14:sldId id="645"/>
            <p14:sldId id="631"/>
            <p14:sldId id="614"/>
            <p14:sldId id="620"/>
            <p14:sldId id="621"/>
            <p14:sldId id="622"/>
            <p14:sldId id="633"/>
            <p14:sldId id="602"/>
            <p14:sldId id="6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3333"/>
    <a:srgbClr val="1C1C1C"/>
    <a:srgbClr val="242424"/>
    <a:srgbClr val="FFFF99"/>
    <a:srgbClr val="262626"/>
    <a:srgbClr val="FF0000"/>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A4FEF-0788-4291-9A12-01BE724A5B67}" v="33" dt="2026-03-15T22:32:34.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S PGothic" pitchFamily="34" charset="-128"/>
              </a:defRPr>
            </a:lvl1pPr>
          </a:lstStyle>
          <a:p>
            <a:pPr>
              <a:defRPr/>
            </a:pPr>
            <a:endParaRPr lang="en-US" alt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S PGothic" pitchFamily="34" charset="-128"/>
              </a:defRPr>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S PGothic" pitchFamily="34" charset="-128"/>
              </a:defRPr>
            </a:lvl1pPr>
          </a:lstStyle>
          <a:p>
            <a:pPr>
              <a:defRPr/>
            </a:pPr>
            <a:endParaRPr lang="en-US" alt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C06B8BD-E766-6340-96EB-4DB953C3A44C}" type="slidenum">
              <a:rPr lang="en-US" altLang="en-US"/>
              <a:pPr>
                <a:defRPr/>
              </a:pPr>
              <a:t>‹#›</a:t>
            </a:fld>
            <a:endParaRPr lang="en-US" altLang="en-US"/>
          </a:p>
        </p:txBody>
      </p:sp>
    </p:spTree>
    <p:extLst>
      <p:ext uri="{BB962C8B-B14F-4D97-AF65-F5344CB8AC3E}">
        <p14:creationId xmlns:p14="http://schemas.microsoft.com/office/powerpoint/2010/main" val="1846232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2CAEF4-2C3D-2796-ED32-5FE1165C0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C758DFA-7508-58BC-492A-AE000B6CD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24580" name="Slide Number Placeholder 3">
            <a:extLst>
              <a:ext uri="{FF2B5EF4-FFF2-40B4-BE49-F238E27FC236}">
                <a16:creationId xmlns:a16="http://schemas.microsoft.com/office/drawing/2014/main" id="{85A89292-4D48-7C1E-42BB-FA986C72E8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C7D572-C1DC-4F65-9F27-9AE25F26CC40}" type="slidenum">
              <a:rPr kumimoji="1"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586238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C323D9DD-1B14-D546-8CBD-59D6D8C0CA6E}" type="slidenum">
              <a:rPr lang="en-US" altLang="en-US"/>
              <a:pPr>
                <a:defRPr/>
              </a:pPr>
              <a:t>‹#›</a:t>
            </a:fld>
            <a:endParaRPr lang="en-US" altLang="en-US"/>
          </a:p>
        </p:txBody>
      </p:sp>
    </p:spTree>
    <p:extLst>
      <p:ext uri="{BB962C8B-B14F-4D97-AF65-F5344CB8AC3E}">
        <p14:creationId xmlns:p14="http://schemas.microsoft.com/office/powerpoint/2010/main" val="14583907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C153F98C-8DED-0D46-BE2B-68A2B2D31F85}" type="slidenum">
              <a:rPr lang="en-US" altLang="en-US"/>
              <a:pPr>
                <a:defRPr/>
              </a:pPr>
              <a:t>‹#›</a:t>
            </a:fld>
            <a:endParaRPr lang="en-US" altLang="en-US"/>
          </a:p>
        </p:txBody>
      </p:sp>
    </p:spTree>
    <p:extLst>
      <p:ext uri="{BB962C8B-B14F-4D97-AF65-F5344CB8AC3E}">
        <p14:creationId xmlns:p14="http://schemas.microsoft.com/office/powerpoint/2010/main" val="212917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B9A0C7DB-ABA9-ED4C-823B-F8F06D382786}" type="slidenum">
              <a:rPr lang="en-US" altLang="en-US"/>
              <a:pPr>
                <a:defRPr/>
              </a:pPr>
              <a:t>‹#›</a:t>
            </a:fld>
            <a:endParaRPr lang="en-US" altLang="en-US"/>
          </a:p>
        </p:txBody>
      </p:sp>
    </p:spTree>
    <p:extLst>
      <p:ext uri="{BB962C8B-B14F-4D97-AF65-F5344CB8AC3E}">
        <p14:creationId xmlns:p14="http://schemas.microsoft.com/office/powerpoint/2010/main" val="150103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sldNum" idx="12"/>
          </p:nvPr>
        </p:nvSpPr>
        <p:spPr>
          <a:xfrm>
            <a:off x="11409056" y="6333133"/>
            <a:ext cx="731600" cy="524700"/>
          </a:xfrm>
          <a:prstGeom prst="rect">
            <a:avLst/>
          </a:prstGeom>
          <a:noFill/>
          <a:ln>
            <a:noFill/>
          </a:ln>
        </p:spPr>
        <p:txBody>
          <a:bodyPr wrap="square" lIns="91425" tIns="91425" rIns="91425" bIns="91425" anchor="ctr" anchorCtr="0">
            <a:noAutofit/>
          </a:bodyPr>
          <a:lstStyle/>
          <a:p>
            <a:pPr indent="-16669" defTabSz="685800" eaLnBrk="1" fontAlgn="auto" hangingPunct="1">
              <a:spcBef>
                <a:spcPts val="0"/>
              </a:spcBef>
              <a:spcAft>
                <a:spcPts val="0"/>
              </a:spcAft>
              <a:buClr>
                <a:srgbClr val="000000"/>
              </a:buClr>
              <a:buSzPts val="350"/>
            </a:pPr>
            <a:fld id="{00000000-1234-1234-1234-123412341234}" type="slidenum">
              <a:rPr lang="en-US" altLang="zh-TW" sz="1050" smtClean="0">
                <a:solidFill>
                  <a:srgbClr val="000000"/>
                </a:solidFill>
                <a:latin typeface="Arial"/>
                <a:ea typeface="Arial"/>
                <a:cs typeface="Arial"/>
                <a:sym typeface="Arial"/>
              </a:rPr>
              <a:pPr indent="-16669" defTabSz="685800" eaLnBrk="1" fontAlgn="auto" hangingPunct="1">
                <a:spcBef>
                  <a:spcPts val="0"/>
                </a:spcBef>
                <a:spcAft>
                  <a:spcPts val="0"/>
                </a:spcAft>
                <a:buClr>
                  <a:srgbClr val="000000"/>
                </a:buClr>
                <a:buSzPts val="350"/>
              </a:pPr>
              <a:t>‹#›</a:t>
            </a:fld>
            <a:endParaRPr lang="zh-TW" altLang="en-US"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54678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F6FAB5-8C9C-3549-9877-3F5CDA764410}" type="slidenum">
              <a:rPr lang="en-US" altLang="en-US" smtClean="0"/>
              <a:pPr>
                <a:defRPr/>
              </a:pPr>
              <a:t>‹#›</a:t>
            </a:fld>
            <a:endParaRPr lang="en-US" altLang="en-US"/>
          </a:p>
        </p:txBody>
      </p:sp>
    </p:spTree>
    <p:extLst>
      <p:ext uri="{BB962C8B-B14F-4D97-AF65-F5344CB8AC3E}">
        <p14:creationId xmlns:p14="http://schemas.microsoft.com/office/powerpoint/2010/main" val="62999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1B891E-D57D-434A-9B2E-3870A67C8DB4}" type="slidenum">
              <a:rPr lang="en-US" altLang="en-US" smtClean="0"/>
              <a:pPr>
                <a:defRPr/>
              </a:pPr>
              <a:t>‹#›</a:t>
            </a:fld>
            <a:endParaRPr lang="en-US" altLang="en-US"/>
          </a:p>
        </p:txBody>
      </p:sp>
    </p:spTree>
    <p:extLst>
      <p:ext uri="{BB962C8B-B14F-4D97-AF65-F5344CB8AC3E}">
        <p14:creationId xmlns:p14="http://schemas.microsoft.com/office/powerpoint/2010/main" val="38041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256AE39-5D19-A74B-92D7-8C85E6913058}" type="slidenum">
              <a:rPr lang="en-US" altLang="en-US" smtClean="0"/>
              <a:pPr>
                <a:defRPr/>
              </a:pPr>
              <a:t>‹#›</a:t>
            </a:fld>
            <a:endParaRPr lang="en-US" altLang="en-US"/>
          </a:p>
        </p:txBody>
      </p:sp>
    </p:spTree>
    <p:extLst>
      <p:ext uri="{BB962C8B-B14F-4D97-AF65-F5344CB8AC3E}">
        <p14:creationId xmlns:p14="http://schemas.microsoft.com/office/powerpoint/2010/main" val="28159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A246BC8-197C-674D-9F3A-7E701B8B06FB}" type="slidenum">
              <a:rPr lang="en-US" altLang="en-US" smtClean="0"/>
              <a:pPr>
                <a:defRPr/>
              </a:pPr>
              <a:t>‹#›</a:t>
            </a:fld>
            <a:endParaRPr lang="en-US" altLang="en-US"/>
          </a:p>
        </p:txBody>
      </p:sp>
    </p:spTree>
    <p:extLst>
      <p:ext uri="{BB962C8B-B14F-4D97-AF65-F5344CB8AC3E}">
        <p14:creationId xmlns:p14="http://schemas.microsoft.com/office/powerpoint/2010/main" val="78897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AD983B6-8D8A-3C40-B8F9-43D26B5B350E}" type="slidenum">
              <a:rPr lang="en-US" altLang="en-US" smtClean="0"/>
              <a:pPr>
                <a:defRPr/>
              </a:pPr>
              <a:t>‹#›</a:t>
            </a:fld>
            <a:endParaRPr lang="en-US" altLang="en-US"/>
          </a:p>
        </p:txBody>
      </p:sp>
    </p:spTree>
    <p:extLst>
      <p:ext uri="{BB962C8B-B14F-4D97-AF65-F5344CB8AC3E}">
        <p14:creationId xmlns:p14="http://schemas.microsoft.com/office/powerpoint/2010/main" val="130707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56316F4-E7A5-1C41-B50B-60B45E53220B}" type="slidenum">
              <a:rPr lang="en-US" altLang="en-US" smtClean="0"/>
              <a:pPr>
                <a:defRPr/>
              </a:pPr>
              <a:t>‹#›</a:t>
            </a:fld>
            <a:endParaRPr lang="en-US" altLang="en-US"/>
          </a:p>
        </p:txBody>
      </p:sp>
    </p:spTree>
    <p:extLst>
      <p:ext uri="{BB962C8B-B14F-4D97-AF65-F5344CB8AC3E}">
        <p14:creationId xmlns:p14="http://schemas.microsoft.com/office/powerpoint/2010/main" val="356752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CC28E48-CCF3-4342-862F-5BDF27346156}" type="slidenum">
              <a:rPr lang="en-US" altLang="en-US" smtClean="0"/>
              <a:pPr>
                <a:defRPr/>
              </a:pPr>
              <a:t>‹#›</a:t>
            </a:fld>
            <a:endParaRPr lang="en-US" altLang="en-US"/>
          </a:p>
        </p:txBody>
      </p:sp>
    </p:spTree>
    <p:extLst>
      <p:ext uri="{BB962C8B-B14F-4D97-AF65-F5344CB8AC3E}">
        <p14:creationId xmlns:p14="http://schemas.microsoft.com/office/powerpoint/2010/main" val="427366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111ACAA7-0C31-1F4E-A2AC-642F0DC058A6}" type="slidenum">
              <a:rPr lang="en-US" altLang="en-US"/>
              <a:pPr>
                <a:defRPr/>
              </a:pPr>
              <a:t>‹#›</a:t>
            </a:fld>
            <a:endParaRPr lang="en-US" altLang="en-US"/>
          </a:p>
        </p:txBody>
      </p:sp>
    </p:spTree>
    <p:extLst>
      <p:ext uri="{BB962C8B-B14F-4D97-AF65-F5344CB8AC3E}">
        <p14:creationId xmlns:p14="http://schemas.microsoft.com/office/powerpoint/2010/main" val="129611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0DEB212-D567-5348-90EC-6A3D201448A4}" type="slidenum">
              <a:rPr lang="en-US" altLang="en-US" smtClean="0"/>
              <a:pPr>
                <a:defRPr/>
              </a:pPr>
              <a:t>‹#›</a:t>
            </a:fld>
            <a:endParaRPr lang="en-US" altLang="en-US"/>
          </a:p>
        </p:txBody>
      </p:sp>
    </p:spTree>
    <p:extLst>
      <p:ext uri="{BB962C8B-B14F-4D97-AF65-F5344CB8AC3E}">
        <p14:creationId xmlns:p14="http://schemas.microsoft.com/office/powerpoint/2010/main" val="1199881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4D8FAFE-AEE1-F245-A8D2-D9D3F111913E}" type="slidenum">
              <a:rPr lang="en-US" altLang="en-US" smtClean="0"/>
              <a:pPr>
                <a:defRPr/>
              </a:pPr>
              <a:t>‹#›</a:t>
            </a:fld>
            <a:endParaRPr lang="en-US" altLang="en-US"/>
          </a:p>
        </p:txBody>
      </p:sp>
    </p:spTree>
    <p:extLst>
      <p:ext uri="{BB962C8B-B14F-4D97-AF65-F5344CB8AC3E}">
        <p14:creationId xmlns:p14="http://schemas.microsoft.com/office/powerpoint/2010/main" val="290420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1DBF12A-7B05-1F42-9E61-F65963164D48}" type="slidenum">
              <a:rPr lang="en-US" altLang="en-US" smtClean="0"/>
              <a:pPr>
                <a:defRPr/>
              </a:pPr>
              <a:t>‹#›</a:t>
            </a:fld>
            <a:endParaRPr lang="en-US" altLang="en-US"/>
          </a:p>
        </p:txBody>
      </p:sp>
    </p:spTree>
    <p:extLst>
      <p:ext uri="{BB962C8B-B14F-4D97-AF65-F5344CB8AC3E}">
        <p14:creationId xmlns:p14="http://schemas.microsoft.com/office/powerpoint/2010/main" val="313563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7E5A86-1879-A146-ADA9-A85FE10CB6A1}" type="slidenum">
              <a:rPr lang="en-US" altLang="en-US" smtClean="0"/>
              <a:pPr>
                <a:defRPr/>
              </a:pPr>
              <a:t>‹#›</a:t>
            </a:fld>
            <a:endParaRPr lang="en-US" altLang="en-US"/>
          </a:p>
        </p:txBody>
      </p:sp>
    </p:spTree>
    <p:extLst>
      <p:ext uri="{BB962C8B-B14F-4D97-AF65-F5344CB8AC3E}">
        <p14:creationId xmlns:p14="http://schemas.microsoft.com/office/powerpoint/2010/main" val="2672494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C28E48-CCF3-4342-862F-5BDF2734615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6217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a:extLst>
              <a:ext uri="{FF2B5EF4-FFF2-40B4-BE49-F238E27FC236}">
                <a16:creationId xmlns:a16="http://schemas.microsoft.com/office/drawing/2014/main" id="{AE38E8D1-EA16-28C0-206C-9781C83F9E14}"/>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4" name="Rectangle 5">
            <a:extLst>
              <a:ext uri="{FF2B5EF4-FFF2-40B4-BE49-F238E27FC236}">
                <a16:creationId xmlns:a16="http://schemas.microsoft.com/office/drawing/2014/main" id="{B4C68AE3-7113-0F2B-2EFB-8F99BF2C204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5" name="Rectangle 6">
            <a:extLst>
              <a:ext uri="{FF2B5EF4-FFF2-40B4-BE49-F238E27FC236}">
                <a16:creationId xmlns:a16="http://schemas.microsoft.com/office/drawing/2014/main" id="{9A50F55C-4F0E-A01D-9725-5928412A0F5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EDF230-0108-4785-8535-AB3335B511EE}" type="slidenum">
              <a:rPr kumimoji="1" lang="zh-TW"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02090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DB41D9-EEB8-5C92-2292-3F3C9B0AFCB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3" name="Rectangle 5">
            <a:extLst>
              <a:ext uri="{FF2B5EF4-FFF2-40B4-BE49-F238E27FC236}">
                <a16:creationId xmlns:a16="http://schemas.microsoft.com/office/drawing/2014/main" id="{D79D33EA-2CD5-94A1-2E95-6A09000C4BC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4" name="Rectangle 6">
            <a:extLst>
              <a:ext uri="{FF2B5EF4-FFF2-40B4-BE49-F238E27FC236}">
                <a16:creationId xmlns:a16="http://schemas.microsoft.com/office/drawing/2014/main" id="{99EE5980-D7FE-077A-1770-63D87033FA8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E3F061-5D00-4E62-9538-5602AB7C1765}" type="slidenum">
              <a:rPr kumimoji="1" lang="zh-TW"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17980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E2E7B3F-FE29-B641-5070-8E170933CA0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5" name="Rectangle 5">
            <a:extLst>
              <a:ext uri="{FF2B5EF4-FFF2-40B4-BE49-F238E27FC236}">
                <a16:creationId xmlns:a16="http://schemas.microsoft.com/office/drawing/2014/main" id="{F28759FB-914A-BED1-A37D-D46E78C69EB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Arial" charset="0"/>
            </a:endParaRPr>
          </a:p>
        </p:txBody>
      </p:sp>
      <p:sp>
        <p:nvSpPr>
          <p:cNvPr id="6" name="Rectangle 6">
            <a:extLst>
              <a:ext uri="{FF2B5EF4-FFF2-40B4-BE49-F238E27FC236}">
                <a16:creationId xmlns:a16="http://schemas.microsoft.com/office/drawing/2014/main" id="{C02D1845-94E9-66F1-2281-5A752BC3EA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3A0BFC-3CA5-4EB9-9705-8655C5B9B149}" type="slidenum">
              <a:rPr kumimoji="1" lang="zh-TW"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6385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32448B92-E5BD-A44E-B5D1-A8808390191F}" type="slidenum">
              <a:rPr lang="en-US" altLang="en-US"/>
              <a:pPr>
                <a:defRPr/>
              </a:pPr>
              <a:t>‹#›</a:t>
            </a:fld>
            <a:endParaRPr lang="en-US" altLang="en-US"/>
          </a:p>
        </p:txBody>
      </p:sp>
    </p:spTree>
    <p:extLst>
      <p:ext uri="{BB962C8B-B14F-4D97-AF65-F5344CB8AC3E}">
        <p14:creationId xmlns:p14="http://schemas.microsoft.com/office/powerpoint/2010/main" val="19431947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279A1D62-B565-214A-BB4B-E1BDAA62EA9A}" type="slidenum">
              <a:rPr lang="en-US" altLang="en-US"/>
              <a:pPr>
                <a:defRPr/>
              </a:pPr>
              <a:t>‹#›</a:t>
            </a:fld>
            <a:endParaRPr lang="en-US" altLang="en-US"/>
          </a:p>
        </p:txBody>
      </p:sp>
    </p:spTree>
    <p:extLst>
      <p:ext uri="{BB962C8B-B14F-4D97-AF65-F5344CB8AC3E}">
        <p14:creationId xmlns:p14="http://schemas.microsoft.com/office/powerpoint/2010/main" val="190459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a:p>
        </p:txBody>
      </p:sp>
      <p:sp>
        <p:nvSpPr>
          <p:cNvPr id="8" name="Footer Placeholder 21"/>
          <p:cNvSpPr>
            <a:spLocks noGrp="1"/>
          </p:cNvSpPr>
          <p:nvPr>
            <p:ph type="ftr" sz="quarter" idx="11"/>
          </p:nvPr>
        </p:nvSpPr>
        <p:spPr/>
        <p:txBody>
          <a:bodyPr/>
          <a:lstStyle>
            <a:lvl1pPr>
              <a:defRPr/>
            </a:lvl1pPr>
          </a:lstStyle>
          <a:p>
            <a:pPr>
              <a:defRPr/>
            </a:pPr>
            <a:endParaRPr lang="en-US" altLang="en-US"/>
          </a:p>
        </p:txBody>
      </p:sp>
      <p:sp>
        <p:nvSpPr>
          <p:cNvPr id="9" name="Slide Number Placeholder 17"/>
          <p:cNvSpPr>
            <a:spLocks noGrp="1"/>
          </p:cNvSpPr>
          <p:nvPr>
            <p:ph type="sldNum" sz="quarter" idx="12"/>
          </p:nvPr>
        </p:nvSpPr>
        <p:spPr/>
        <p:txBody>
          <a:bodyPr/>
          <a:lstStyle>
            <a:lvl1pPr>
              <a:defRPr/>
            </a:lvl1pPr>
          </a:lstStyle>
          <a:p>
            <a:pPr>
              <a:defRPr/>
            </a:pPr>
            <a:fld id="{BB7D26AA-7828-FF4F-A28D-B7417B58DE5B}" type="slidenum">
              <a:rPr lang="en-US" altLang="en-US"/>
              <a:pPr>
                <a:defRPr/>
              </a:pPr>
              <a:t>‹#›</a:t>
            </a:fld>
            <a:endParaRPr lang="en-US" altLang="en-US"/>
          </a:p>
        </p:txBody>
      </p:sp>
    </p:spTree>
    <p:extLst>
      <p:ext uri="{BB962C8B-B14F-4D97-AF65-F5344CB8AC3E}">
        <p14:creationId xmlns:p14="http://schemas.microsoft.com/office/powerpoint/2010/main" val="12151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a:p>
        </p:txBody>
      </p:sp>
      <p:sp>
        <p:nvSpPr>
          <p:cNvPr id="4" name="Footer Placeholder 21"/>
          <p:cNvSpPr>
            <a:spLocks noGrp="1"/>
          </p:cNvSpPr>
          <p:nvPr>
            <p:ph type="ftr" sz="quarter" idx="11"/>
          </p:nvPr>
        </p:nvSpPr>
        <p:spPr/>
        <p:txBody>
          <a:bodyPr/>
          <a:lstStyle>
            <a:lvl1pPr>
              <a:defRPr/>
            </a:lvl1pPr>
          </a:lstStyle>
          <a:p>
            <a:pPr>
              <a:defRPr/>
            </a:pPr>
            <a:endParaRPr lang="en-US" altLang="en-US"/>
          </a:p>
        </p:txBody>
      </p:sp>
      <p:sp>
        <p:nvSpPr>
          <p:cNvPr id="5" name="Slide Number Placeholder 17"/>
          <p:cNvSpPr>
            <a:spLocks noGrp="1"/>
          </p:cNvSpPr>
          <p:nvPr>
            <p:ph type="sldNum" sz="quarter" idx="12"/>
          </p:nvPr>
        </p:nvSpPr>
        <p:spPr/>
        <p:txBody>
          <a:bodyPr/>
          <a:lstStyle>
            <a:lvl1pPr>
              <a:defRPr/>
            </a:lvl1pPr>
          </a:lstStyle>
          <a:p>
            <a:pPr>
              <a:defRPr/>
            </a:pPr>
            <a:fld id="{43B8E213-8AF5-214A-A16F-A07E37641F33}" type="slidenum">
              <a:rPr lang="en-US" altLang="en-US"/>
              <a:pPr>
                <a:defRPr/>
              </a:pPr>
              <a:t>‹#›</a:t>
            </a:fld>
            <a:endParaRPr lang="en-US" altLang="en-US"/>
          </a:p>
        </p:txBody>
      </p:sp>
    </p:spTree>
    <p:extLst>
      <p:ext uri="{BB962C8B-B14F-4D97-AF65-F5344CB8AC3E}">
        <p14:creationId xmlns:p14="http://schemas.microsoft.com/office/powerpoint/2010/main" val="21225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vl1pPr>
          </a:lstStyle>
          <a:p>
            <a:pPr>
              <a:defRPr/>
            </a:pPr>
            <a:fld id="{1E019B31-FD21-F347-BECA-B33F26184F4D}" type="slidenum">
              <a:rPr lang="en-US" altLang="en-US"/>
              <a:pPr>
                <a:defRPr/>
              </a:pPr>
              <a:t>‹#›</a:t>
            </a:fld>
            <a:endParaRPr lang="en-US" altLang="en-US"/>
          </a:p>
        </p:txBody>
      </p:sp>
    </p:spTree>
    <p:extLst>
      <p:ext uri="{BB962C8B-B14F-4D97-AF65-F5344CB8AC3E}">
        <p14:creationId xmlns:p14="http://schemas.microsoft.com/office/powerpoint/2010/main" val="158048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CF15A120-570F-2E42-B362-1CB01FA545F5}" type="slidenum">
              <a:rPr lang="en-US" altLang="en-US"/>
              <a:pPr>
                <a:defRPr/>
              </a:pPr>
              <a:t>‹#›</a:t>
            </a:fld>
            <a:endParaRPr lang="en-US" altLang="en-US"/>
          </a:p>
        </p:txBody>
      </p:sp>
    </p:spTree>
    <p:extLst>
      <p:ext uri="{BB962C8B-B14F-4D97-AF65-F5344CB8AC3E}">
        <p14:creationId xmlns:p14="http://schemas.microsoft.com/office/powerpoint/2010/main" val="92034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0633" y="1108075"/>
            <a:ext cx="70104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sz="2400"/>
          </a:p>
        </p:txBody>
      </p:sp>
      <p:sp>
        <p:nvSpPr>
          <p:cNvPr id="6" name="Right Triangle 5"/>
          <p:cNvSpPr>
            <a:spLocks noChangeArrowheads="1"/>
          </p:cNvSpPr>
          <p:nvPr/>
        </p:nvSpPr>
        <p:spPr bwMode="auto">
          <a:xfrm rot="420000" flipV="1">
            <a:off x="10672236" y="5359403"/>
            <a:ext cx="207433"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2400">
              <a:solidFill>
                <a:srgbClr val="FFFFFF"/>
              </a:solidFill>
              <a:latin typeface="Constantia" pitchFamily="18"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a:latin typeface="+mn-lt"/>
              <a:ea typeface="+mn-ea"/>
            </a:endParaRPr>
          </a:p>
        </p:txBody>
      </p:sp>
      <p:sp>
        <p:nvSpPr>
          <p:cNvPr id="8" name="Freeform 7"/>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a:latin typeface="+mn-lt"/>
              <a:ea typeface="+mn-ea"/>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10769600" y="6356353"/>
            <a:ext cx="812800" cy="365125"/>
          </a:xfrm>
        </p:spPr>
        <p:txBody>
          <a:bodyPr/>
          <a:lstStyle>
            <a:lvl1pPr>
              <a:defRPr smtClean="0"/>
            </a:lvl1pPr>
          </a:lstStyle>
          <a:p>
            <a:pPr>
              <a:defRPr/>
            </a:pPr>
            <a:fld id="{4376CEA6-005B-EB49-9AB5-085EB418BB31}" type="slidenum">
              <a:rPr lang="en-US" altLang="en-US"/>
              <a:pPr>
                <a:defRPr/>
              </a:pPr>
              <a:t>‹#›</a:t>
            </a:fld>
            <a:endParaRPr lang="en-US" altLang="en-US"/>
          </a:p>
        </p:txBody>
      </p:sp>
    </p:spTree>
    <p:extLst>
      <p:ext uri="{BB962C8B-B14F-4D97-AF65-F5344CB8AC3E}">
        <p14:creationId xmlns:p14="http://schemas.microsoft.com/office/powerpoint/2010/main" val="34269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l="-3000" r="-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a:latin typeface="+mn-lt"/>
              <a:ea typeface="+mn-ea"/>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a:latin typeface="+mn-lt"/>
              <a:ea typeface="+mn-ea"/>
            </a:endParaRPr>
          </a:p>
        </p:txBody>
      </p:sp>
      <p:sp>
        <p:nvSpPr>
          <p:cNvPr id="13316" name="Title Placeholder 8"/>
          <p:cNvSpPr>
            <a:spLocks noGrp="1"/>
          </p:cNvSpPr>
          <p:nvPr>
            <p:ph type="title"/>
          </p:nvPr>
        </p:nvSpPr>
        <p:spPr bwMode="auto">
          <a:xfrm>
            <a:off x="609600" y="70485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3317" name="Text Placeholder 29"/>
          <p:cNvSpPr>
            <a:spLocks noGrp="1"/>
          </p:cNvSpPr>
          <p:nvPr>
            <p:ph type="body" idx="1"/>
          </p:nvPr>
        </p:nvSpPr>
        <p:spPr bwMode="auto">
          <a:xfrm>
            <a:off x="609600" y="1935166"/>
            <a:ext cx="10972800" cy="43894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3"/>
            <a:ext cx="2844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New Roman" pitchFamily="18" charset="0"/>
                <a:ea typeface="MS PGothic" pitchFamily="34" charset="-128"/>
              </a:defRPr>
            </a:lvl1pPr>
          </a:lstStyle>
          <a:p>
            <a:pPr>
              <a:defRPr/>
            </a:pPr>
            <a:endParaRPr lang="en-US" altLang="en-US"/>
          </a:p>
        </p:txBody>
      </p:sp>
      <p:sp>
        <p:nvSpPr>
          <p:cNvPr id="22" name="Footer Placeholder 21"/>
          <p:cNvSpPr>
            <a:spLocks noGrp="1"/>
          </p:cNvSpPr>
          <p:nvPr>
            <p:ph type="ftr" sz="quarter" idx="3"/>
          </p:nvPr>
        </p:nvSpPr>
        <p:spPr>
          <a:xfrm>
            <a:off x="3556000" y="6356353"/>
            <a:ext cx="44704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New Roman" pitchFamily="18" charset="0"/>
                <a:ea typeface="MS PGothic" pitchFamily="34" charset="-128"/>
              </a:defRPr>
            </a:lvl1pPr>
          </a:lstStyle>
          <a:p>
            <a:pPr>
              <a:defRPr/>
            </a:pPr>
            <a:endParaRPr lang="en-US" altLang="en-US"/>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44AC4937-0B75-AB46-99F9-F8EE33E13A59}" type="slidenum">
              <a:rPr lang="en-US" altLang="en-US"/>
              <a:pPr>
                <a:defRPr/>
              </a:pPr>
              <a:t>‹#›</a:t>
            </a:fld>
            <a:endParaRPr lang="en-US" altLang="en-US"/>
          </a:p>
        </p:txBody>
      </p:sp>
      <p:grpSp>
        <p:nvGrpSpPr>
          <p:cNvPr id="13321"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sz="24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sz="2400"/>
            </a:p>
          </p:txBody>
        </p:sp>
      </p:grpSp>
    </p:spTree>
  </p:cSld>
  <p:clrMap bg1="lt1" tx1="dk1" bg2="lt2" tx2="dk2" accent1="accent1" accent2="accent2" accent3="accent3" accent4="accent4" accent5="accent5" accent6="accent6" hlink="hlink" folHlink="folHlink"/>
  <p:sldLayoutIdLst>
    <p:sldLayoutId id="2147484569" r:id="rId1"/>
    <p:sldLayoutId id="2147484561" r:id="rId2"/>
    <p:sldLayoutId id="2147484570" r:id="rId3"/>
    <p:sldLayoutId id="2147484562" r:id="rId4"/>
    <p:sldLayoutId id="2147484563" r:id="rId5"/>
    <p:sldLayoutId id="2147484564" r:id="rId6"/>
    <p:sldLayoutId id="2147484565" r:id="rId7"/>
    <p:sldLayoutId id="2147484566" r:id="rId8"/>
    <p:sldLayoutId id="2147484571" r:id="rId9"/>
    <p:sldLayoutId id="2147484567" r:id="rId10"/>
    <p:sldLayoutId id="2147484568" r:id="rId11"/>
  </p:sldLayoutIdLst>
  <p:txStyles>
    <p:titleStyle>
      <a:lvl1pPr algn="l" rtl="0" eaLnBrk="0" fontAlgn="base" hangingPunct="0">
        <a:spcBef>
          <a:spcPct val="0"/>
        </a:spcBef>
        <a:spcAft>
          <a:spcPct val="0"/>
        </a:spcAft>
        <a:defRPr sz="5000" b="1" kern="1200">
          <a:solidFill>
            <a:schemeClr val="tx2"/>
          </a:solidFill>
          <a:latin typeface="SimSun" charset="-122"/>
          <a:ea typeface="SimSun" charset="-122"/>
          <a:cs typeface="SimSun" charset="-122"/>
        </a:defRPr>
      </a:lvl1pPr>
      <a:lvl2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charset="0"/>
        </a:defRPr>
      </a:lvl2pPr>
      <a:lvl3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charset="0"/>
        </a:defRPr>
      </a:lvl3pPr>
      <a:lvl4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charset="0"/>
        </a:defRPr>
      </a:lvl4pPr>
      <a:lvl5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cs typeface="MS PGothic"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b="1" kern="1200">
          <a:solidFill>
            <a:schemeClr val="tx1"/>
          </a:solidFill>
          <a:latin typeface="+mn-lt"/>
          <a:ea typeface="MS PGothic" panose="020B0600070205080204" pitchFamily="34" charset="-128"/>
          <a:cs typeface="MS PGothic" charset="0"/>
        </a:defRPr>
      </a:lvl1pPr>
      <a:lvl2pPr marL="639763" indent="-246063" algn="l" rtl="0" eaLnBrk="0" fontAlgn="base" hangingPunct="0">
        <a:spcBef>
          <a:spcPct val="20000"/>
        </a:spcBef>
        <a:spcAft>
          <a:spcPct val="0"/>
        </a:spcAft>
        <a:buClr>
          <a:schemeClr val="accent1"/>
        </a:buClr>
        <a:buSzPct val="85000"/>
        <a:buFont typeface="Wingdings 2" charset="2"/>
        <a:buChar char=""/>
        <a:defRPr sz="2400" b="1" kern="1200">
          <a:solidFill>
            <a:schemeClr val="tx1"/>
          </a:solidFill>
          <a:latin typeface="+mn-lt"/>
          <a:ea typeface="MS PGothic" panose="020B0600070205080204" pitchFamily="34" charset="-128"/>
          <a:cs typeface="MS PGothic" charset="0"/>
        </a:defRPr>
      </a:lvl2pPr>
      <a:lvl3pPr marL="914400" indent="-246063" algn="l" rtl="0" eaLnBrk="0" fontAlgn="base" hangingPunct="0">
        <a:spcBef>
          <a:spcPct val="20000"/>
        </a:spcBef>
        <a:spcAft>
          <a:spcPct val="0"/>
        </a:spcAft>
        <a:buClr>
          <a:schemeClr val="accent2"/>
        </a:buClr>
        <a:buSzPct val="70000"/>
        <a:buFont typeface="Wingdings 2" charset="2"/>
        <a:buChar char=""/>
        <a:defRPr sz="2100" b="1" kern="1200">
          <a:solidFill>
            <a:schemeClr val="tx1"/>
          </a:solidFill>
          <a:latin typeface="+mn-lt"/>
          <a:ea typeface="MS PGothic" panose="020B0600070205080204" pitchFamily="34" charset="-128"/>
          <a:cs typeface="MS PGothic" charset="0"/>
        </a:defRPr>
      </a:lvl3pPr>
      <a:lvl4pPr marL="1187450" indent="-209550" algn="l" rtl="0" eaLnBrk="0" fontAlgn="base" hangingPunct="0">
        <a:spcBef>
          <a:spcPct val="20000"/>
        </a:spcBef>
        <a:spcAft>
          <a:spcPct val="0"/>
        </a:spcAft>
        <a:buClr>
          <a:srgbClr val="0BD0D9"/>
        </a:buClr>
        <a:buSzPct val="65000"/>
        <a:buFont typeface="Wingdings 2" charset="2"/>
        <a:buChar char=""/>
        <a:defRPr sz="2000" b="1" kern="1200">
          <a:solidFill>
            <a:schemeClr val="tx1"/>
          </a:solidFill>
          <a:latin typeface="+mn-lt"/>
          <a:ea typeface="MS PGothic" panose="020B0600070205080204" pitchFamily="34" charset="-128"/>
          <a:cs typeface="MS PGothic" charset="0"/>
        </a:defRPr>
      </a:lvl4pPr>
      <a:lvl5pPr marL="1462088" indent="-209550" algn="l" rtl="0" eaLnBrk="0" fontAlgn="base" hangingPunct="0">
        <a:spcBef>
          <a:spcPct val="20000"/>
        </a:spcBef>
        <a:spcAft>
          <a:spcPct val="0"/>
        </a:spcAft>
        <a:buClr>
          <a:srgbClr val="10CF9B"/>
        </a:buClr>
        <a:buSzPct val="65000"/>
        <a:buFont typeface="Wingdings 2" charset="2"/>
        <a:buChar char=""/>
        <a:defRPr sz="2000" b="1" kern="1200">
          <a:solidFill>
            <a:schemeClr val="tx1"/>
          </a:solidFill>
          <a:latin typeface="+mn-lt"/>
          <a:ea typeface="MS PGothic" panose="020B0600070205080204" pitchFamily="34" charset="-128"/>
          <a:cs typeface="MS PGothic"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25998" b="-25988"/>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SzPts val="3600"/>
              <a:buFont typeface="Arial"/>
              <a:buNone/>
              <a:defRPr sz="3600" b="1">
                <a:solidFill>
                  <a:schemeClr val="dk1"/>
                </a:solidFill>
              </a:defRPr>
            </a:lvl2pPr>
            <a:lvl3pPr lvl="2" indent="0" rtl="0">
              <a:spcBef>
                <a:spcPts val="0"/>
              </a:spcBef>
              <a:buClr>
                <a:schemeClr val="dk1"/>
              </a:buClr>
              <a:buSzPts val="3600"/>
              <a:buFont typeface="Arial"/>
              <a:buNone/>
              <a:defRPr sz="3600" b="1">
                <a:solidFill>
                  <a:schemeClr val="dk1"/>
                </a:solidFill>
              </a:defRPr>
            </a:lvl3pPr>
            <a:lvl4pPr lvl="3" indent="0" rtl="0">
              <a:spcBef>
                <a:spcPts val="0"/>
              </a:spcBef>
              <a:buClr>
                <a:schemeClr val="dk1"/>
              </a:buClr>
              <a:buSzPts val="3600"/>
              <a:buFont typeface="Arial"/>
              <a:buNone/>
              <a:defRPr sz="3600" b="1">
                <a:solidFill>
                  <a:schemeClr val="dk1"/>
                </a:solidFill>
              </a:defRPr>
            </a:lvl4pPr>
            <a:lvl5pPr lvl="4" indent="0" rtl="0">
              <a:spcBef>
                <a:spcPts val="0"/>
              </a:spcBef>
              <a:buClr>
                <a:schemeClr val="dk1"/>
              </a:buClr>
              <a:buSzPts val="3600"/>
              <a:buFont typeface="Arial"/>
              <a:buNone/>
              <a:defRPr sz="3600" b="1">
                <a:solidFill>
                  <a:schemeClr val="dk1"/>
                </a:solidFill>
              </a:defRPr>
            </a:lvl5pPr>
            <a:lvl6pPr lvl="5" indent="0" rtl="0">
              <a:spcBef>
                <a:spcPts val="0"/>
              </a:spcBef>
              <a:buClr>
                <a:schemeClr val="dk1"/>
              </a:buClr>
              <a:buSzPts val="3600"/>
              <a:buFont typeface="Arial"/>
              <a:buNone/>
              <a:defRPr sz="3600" b="1">
                <a:solidFill>
                  <a:schemeClr val="dk1"/>
                </a:solidFill>
              </a:defRPr>
            </a:lvl6pPr>
            <a:lvl7pPr lvl="6" indent="0" rtl="0">
              <a:spcBef>
                <a:spcPts val="0"/>
              </a:spcBef>
              <a:buClr>
                <a:schemeClr val="dk1"/>
              </a:buClr>
              <a:buSzPts val="3600"/>
              <a:buFont typeface="Arial"/>
              <a:buNone/>
              <a:defRPr sz="3600" b="1">
                <a:solidFill>
                  <a:schemeClr val="dk1"/>
                </a:solidFill>
              </a:defRPr>
            </a:lvl7pPr>
            <a:lvl8pPr lvl="7" indent="0" rtl="0">
              <a:spcBef>
                <a:spcPts val="0"/>
              </a:spcBef>
              <a:buClr>
                <a:schemeClr val="dk1"/>
              </a:buClr>
              <a:buSzPts val="3600"/>
              <a:buFont typeface="Arial"/>
              <a:buNone/>
              <a:defRPr sz="3600" b="1">
                <a:solidFill>
                  <a:schemeClr val="dk1"/>
                </a:solidFill>
              </a:defRPr>
            </a:lvl8pPr>
            <a:lvl9pPr lvl="8" indent="0" rtl="0">
              <a:spcBef>
                <a:spcPts val="0"/>
              </a:spcBef>
              <a:buClr>
                <a:schemeClr val="dk1"/>
              </a:buClr>
              <a:buSzPts val="3600"/>
              <a:buFont typeface="Arial"/>
              <a:buNone/>
              <a:defRPr sz="3600" b="1">
                <a:solidFill>
                  <a:schemeClr val="dk1"/>
                </a:solidFill>
              </a:defRPr>
            </a:lvl9pPr>
          </a:lstStyle>
          <a:p>
            <a:endParaRPr/>
          </a:p>
        </p:txBody>
      </p:sp>
      <p:sp>
        <p:nvSpPr>
          <p:cNvPr id="7" name="Shape 7"/>
          <p:cNvSpPr txBox="1">
            <a:spLocks noGrp="1"/>
          </p:cNvSpPr>
          <p:nvPr>
            <p:ph type="body" idx="1"/>
          </p:nvPr>
        </p:nvSpPr>
        <p:spPr>
          <a:xfrm>
            <a:off x="609600" y="1600200"/>
            <a:ext cx="10972800" cy="4967700"/>
          </a:xfrm>
          <a:prstGeom prst="rect">
            <a:avLst/>
          </a:prstGeom>
          <a:noFill/>
          <a:ln>
            <a:noFill/>
          </a:ln>
        </p:spPr>
        <p:txBody>
          <a:bodyPr wrap="square" lIns="91425" tIns="91425" rIns="91425" bIns="91425" anchor="t" anchorCtr="0"/>
          <a:lstStyle>
            <a:lvl1pPr marL="190500" marR="0" lvl="0" indent="1905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152400" marR="0" lvl="1" indent="1524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52400" marR="0" lvl="2" indent="1524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14300" marR="0" lvl="3"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114300" marR="0" lvl="4"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114300" marR="0" lvl="5"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114300" marR="0" lvl="6"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114300" marR="0" lvl="7"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114300" marR="0" lvl="8"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11409056" y="6333133"/>
            <a:ext cx="731600" cy="524700"/>
          </a:xfrm>
          <a:prstGeom prst="rect">
            <a:avLst/>
          </a:prstGeom>
          <a:noFill/>
          <a:ln>
            <a:noFill/>
          </a:ln>
        </p:spPr>
        <p:txBody>
          <a:bodyPr wrap="square" lIns="91425" tIns="91425" rIns="91425" bIns="91425" anchor="ctr" anchorCtr="0">
            <a:noAutofit/>
          </a:bodyPr>
          <a:lstStyle/>
          <a:p>
            <a:pPr indent="-15478" algn="r">
              <a:buClr>
                <a:schemeClr val="dk1"/>
              </a:buClr>
              <a:buSzPts val="325"/>
            </a:pPr>
            <a:fld id="{00000000-1234-1234-1234-123412341234}" type="slidenum">
              <a:rPr lang="en-US" altLang="zh-TW" sz="975" smtClean="0">
                <a:solidFill>
                  <a:schemeClr val="dk1"/>
                </a:solidFill>
                <a:ea typeface="Arial"/>
                <a:cs typeface="Arial"/>
                <a:sym typeface="Arial"/>
              </a:rPr>
              <a:pPr indent="-15478" algn="r">
                <a:buClr>
                  <a:schemeClr val="dk1"/>
                </a:buClr>
                <a:buSzPts val="325"/>
              </a:pPr>
              <a:t>‹#›</a:t>
            </a:fld>
            <a:endParaRPr lang="zh-TW" altLang="en-US" sz="975">
              <a:solidFill>
                <a:schemeClr val="dk1"/>
              </a:solidFill>
              <a:ea typeface="Arial"/>
              <a:cs typeface="Arial"/>
              <a:sym typeface="Arial"/>
            </a:endParaRPr>
          </a:p>
        </p:txBody>
      </p:sp>
    </p:spTree>
    <p:extLst>
      <p:ext uri="{BB962C8B-B14F-4D97-AF65-F5344CB8AC3E}">
        <p14:creationId xmlns:p14="http://schemas.microsoft.com/office/powerpoint/2010/main" val="3807827013"/>
      </p:ext>
    </p:extLst>
  </p:cSld>
  <p:clrMap bg1="lt1" tx1="dk1" bg2="dk2" tx2="lt2" accent1="accent1" accent2="accent2" accent3="accent3" accent4="accent4" accent5="accent5" accent6="accent6" hlink="hlink" folHlink="folHlink"/>
  <p:sldLayoutIdLst>
    <p:sldLayoutId id="21474847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AC4937-0B75-AB46-99F9-F8EE33E13A59}" type="slidenum">
              <a:rPr lang="en-US" altLang="en-US" smtClean="0"/>
              <a:pPr>
                <a:defRPr/>
              </a:pPr>
              <a:t>‹#›</a:t>
            </a:fld>
            <a:endParaRPr lang="en-US" altLang="en-US"/>
          </a:p>
        </p:txBody>
      </p:sp>
    </p:spTree>
    <p:extLst>
      <p:ext uri="{BB962C8B-B14F-4D97-AF65-F5344CB8AC3E}">
        <p14:creationId xmlns:p14="http://schemas.microsoft.com/office/powerpoint/2010/main" val="3777152063"/>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S PGothic" pitchFamily="34"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S PGothic" pitchFamily="34" charset="-128"/>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C3073E-8E04-6344-BE61-0B4D711A47D0}" type="slidenum">
              <a:rPr lang="en-US" altLang="en-US"/>
              <a:pPr>
                <a:defRPr/>
              </a:pPr>
              <a:t>‹#›</a:t>
            </a:fld>
            <a:endParaRPr lang="en-US" altLang="en-US"/>
          </a:p>
        </p:txBody>
      </p:sp>
    </p:spTree>
    <p:extLst>
      <p:ext uri="{BB962C8B-B14F-4D97-AF65-F5344CB8AC3E}">
        <p14:creationId xmlns:p14="http://schemas.microsoft.com/office/powerpoint/2010/main" val="1191538819"/>
      </p:ext>
    </p:extLst>
  </p:cSld>
  <p:clrMap bg1="lt1" tx1="dk1" bg2="lt2" tx2="dk2" accent1="accent1" accent2="accent2" accent3="accent3" accent4="accent4" accent5="accent5" accent6="accent6" hlink="hlink" folHlink="folHlink"/>
  <p:sldLayoutIdLst>
    <p:sldLayoutId id="2147484823" r:id="rId1"/>
  </p:sldLayoutIdLst>
  <p:txStyles>
    <p:titleStyle>
      <a:lvl1pPr algn="ctr" rtl="0" eaLnBrk="0" fontAlgn="base" hangingPunct="0">
        <a:spcBef>
          <a:spcPct val="0"/>
        </a:spcBef>
        <a:spcAft>
          <a:spcPct val="0"/>
        </a:spcAft>
        <a:defRPr sz="4400" b="1">
          <a:solidFill>
            <a:schemeClr val="tx2"/>
          </a:solidFill>
          <a:latin typeface="SimSun" charset="-122"/>
          <a:ea typeface="SimSun" charset="-122"/>
          <a:cs typeface="SimSun" charset="-122"/>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SimSun" charset="-122"/>
          <a:ea typeface="SimSun" charset="-122"/>
          <a:cs typeface="SimSun" charset="-122"/>
        </a:defRPr>
      </a:lvl1pPr>
      <a:lvl2pPr marL="742950" indent="-285750" algn="l" rtl="0" eaLnBrk="0" fontAlgn="base" hangingPunct="0">
        <a:spcBef>
          <a:spcPct val="20000"/>
        </a:spcBef>
        <a:spcAft>
          <a:spcPct val="0"/>
        </a:spcAft>
        <a:buChar char="–"/>
        <a:defRPr sz="2800" b="1">
          <a:solidFill>
            <a:schemeClr val="tx1"/>
          </a:solidFill>
          <a:latin typeface="SimSun" charset="-122"/>
          <a:ea typeface="SimSun" charset="-122"/>
          <a:cs typeface="SimSun" charset="-122"/>
        </a:defRPr>
      </a:lvl2pPr>
      <a:lvl3pPr marL="1143000" indent="-228600" algn="l" rtl="0" eaLnBrk="0" fontAlgn="base" hangingPunct="0">
        <a:spcBef>
          <a:spcPct val="20000"/>
        </a:spcBef>
        <a:spcAft>
          <a:spcPct val="0"/>
        </a:spcAft>
        <a:buChar char="•"/>
        <a:defRPr sz="2400" b="1">
          <a:solidFill>
            <a:schemeClr val="tx1"/>
          </a:solidFill>
          <a:latin typeface="SimSun" charset="-122"/>
          <a:ea typeface="SimSun" charset="-122"/>
          <a:cs typeface="SimSun" charset="-122"/>
        </a:defRPr>
      </a:lvl3pPr>
      <a:lvl4pPr marL="1600200" indent="-228600" algn="l" rtl="0" eaLnBrk="0" fontAlgn="base" hangingPunct="0">
        <a:spcBef>
          <a:spcPct val="20000"/>
        </a:spcBef>
        <a:spcAft>
          <a:spcPct val="0"/>
        </a:spcAft>
        <a:buChar char="–"/>
        <a:defRPr sz="2000" b="1">
          <a:solidFill>
            <a:schemeClr val="tx1"/>
          </a:solidFill>
          <a:latin typeface="SimSun" charset="-122"/>
          <a:ea typeface="SimSun" charset="-122"/>
          <a:cs typeface="SimSun" charset="-122"/>
        </a:defRPr>
      </a:lvl4pPr>
      <a:lvl5pPr marL="2057400" indent="-228600" algn="l" rtl="0" eaLnBrk="0" fontAlgn="base" hangingPunct="0">
        <a:spcBef>
          <a:spcPct val="20000"/>
        </a:spcBef>
        <a:spcAft>
          <a:spcPct val="0"/>
        </a:spcAft>
        <a:buChar char="»"/>
        <a:defRPr sz="2000" b="1">
          <a:solidFill>
            <a:schemeClr val="tx1"/>
          </a:solidFill>
          <a:latin typeface="SimSun" charset="-122"/>
          <a:ea typeface="SimSun" charset="-122"/>
          <a:cs typeface="SimSun" charset="-122"/>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92E26C-6E3E-F78A-FA2F-C193A84FB02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C3620B9-BEC4-A14C-82BF-843E0557E71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9684" name="Rectangle 4">
            <a:extLst>
              <a:ext uri="{FF2B5EF4-FFF2-40B4-BE49-F238E27FC236}">
                <a16:creationId xmlns:a16="http://schemas.microsoft.com/office/drawing/2014/main" id="{565D3D50-F805-0BA6-CDE7-53A314CD64E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ltLang="zh-TW"/>
          </a:p>
        </p:txBody>
      </p:sp>
      <p:sp>
        <p:nvSpPr>
          <p:cNvPr id="199685" name="Rectangle 5">
            <a:extLst>
              <a:ext uri="{FF2B5EF4-FFF2-40B4-BE49-F238E27FC236}">
                <a16:creationId xmlns:a16="http://schemas.microsoft.com/office/drawing/2014/main" id="{D74D1C22-2B41-B6A2-B541-9154486FBD7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zh-TW"/>
          </a:p>
        </p:txBody>
      </p:sp>
      <p:sp>
        <p:nvSpPr>
          <p:cNvPr id="199686" name="Rectangle 6">
            <a:extLst>
              <a:ext uri="{FF2B5EF4-FFF2-40B4-BE49-F238E27FC236}">
                <a16:creationId xmlns:a16="http://schemas.microsoft.com/office/drawing/2014/main" id="{FC1131B6-F65F-95DB-EF15-A1624C00E4F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4B1F030-B35C-4732-A6F1-248E3BA1CD53}" type="slidenum">
              <a:rPr lang="zh-TW" altLang="en-US"/>
              <a:pPr/>
              <a:t>‹#›</a:t>
            </a:fld>
            <a:endParaRPr lang="en-US" altLang="zh-TW"/>
          </a:p>
        </p:txBody>
      </p:sp>
    </p:spTree>
    <p:extLst>
      <p:ext uri="{BB962C8B-B14F-4D97-AF65-F5344CB8AC3E}">
        <p14:creationId xmlns:p14="http://schemas.microsoft.com/office/powerpoint/2010/main" val="3620597006"/>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642FFB4E-F3B1-FA1F-D152-450488312B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B047B2B-EA17-35C0-C836-D55C04EE856C}"/>
              </a:ext>
            </a:extLst>
          </p:cNvPr>
          <p:cNvSpPr txBox="1">
            <a:spLocks noChangeArrowheads="1"/>
          </p:cNvSpPr>
          <p:nvPr/>
        </p:nvSpPr>
        <p:spPr bwMode="auto">
          <a:xfrm>
            <a:off x="5181600" y="1524000"/>
            <a:ext cx="3581400" cy="1524000"/>
          </a:xfrm>
          <a:prstGeom prst="rect">
            <a:avLst/>
          </a:prstGeom>
          <a:solidFill>
            <a:schemeClr val="accent5"/>
          </a:solid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教會的使命</a:t>
            </a:r>
            <a:br>
              <a:rPr kumimoji="1" lang="en-US" altLang="zh-TW" sz="40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br>
            <a:r>
              <a:rPr kumimoji="1" lang="en-US" altLang="zh-TW" sz="32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32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太</a:t>
            </a:r>
            <a:r>
              <a:rPr kumimoji="1" lang="en-US" sz="32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 28:18-20</a:t>
            </a:r>
            <a:r>
              <a:rPr kumimoji="1" lang="en-US" altLang="zh-TW" sz="32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en-US" sz="32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3">
            <a:extLst>
              <a:ext uri="{FF2B5EF4-FFF2-40B4-BE49-F238E27FC236}">
                <a16:creationId xmlns:a16="http://schemas.microsoft.com/office/drawing/2014/main" id="{9528303C-5ED0-7375-7622-C51914EC8DCA}"/>
              </a:ext>
            </a:extLst>
          </p:cNvPr>
          <p:cNvSpPr txBox="1">
            <a:spLocks noChangeArrowheads="1"/>
          </p:cNvSpPr>
          <p:nvPr/>
        </p:nvSpPr>
        <p:spPr bwMode="auto">
          <a:xfrm>
            <a:off x="6324600" y="4648200"/>
            <a:ext cx="3429000" cy="1600200"/>
          </a:xfrm>
          <a:prstGeom prst="rect">
            <a:avLst/>
          </a:prstGeom>
          <a:solidFill>
            <a:srgbClr val="D9F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914400" rtl="0" eaLnBrk="1" fontAlgn="base" latinLnBrk="0" hangingPunct="1">
              <a:lnSpc>
                <a:spcPct val="90000"/>
              </a:lnSpc>
              <a:spcBef>
                <a:spcPct val="10000"/>
              </a:spcBef>
              <a:spcAft>
                <a:spcPct val="0"/>
              </a:spcAft>
              <a:buClrTx/>
              <a:buSzTx/>
              <a:buFontTx/>
              <a:buNone/>
              <a:tabLst/>
              <a:defRPr/>
            </a:pPr>
            <a:r>
              <a:rPr kumimoji="1" lang="zh-TW" altLang="en-US" sz="3600" b="1" i="0" u="none" strike="noStrike" kern="0" cap="none" spc="0" normalizeH="0" baseline="0" noProof="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北卡三角區</a:t>
            </a:r>
            <a:endParaRPr kumimoji="1" lang="en-US" altLang="zh-TW" sz="3600" b="1" i="0" u="none" strike="noStrike" kern="0" cap="none" spc="0" normalizeH="0" baseline="0" noProof="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ctr" defTabSz="914400" rtl="0" eaLnBrk="1" fontAlgn="base" latinLnBrk="0" hangingPunct="1">
              <a:lnSpc>
                <a:spcPct val="90000"/>
              </a:lnSpc>
              <a:spcBef>
                <a:spcPct val="10000"/>
              </a:spcBef>
              <a:spcAft>
                <a:spcPct val="0"/>
              </a:spcAft>
              <a:buClrTx/>
              <a:buSzTx/>
              <a:buFontTx/>
              <a:buNone/>
              <a:tabLst/>
              <a:defRPr/>
            </a:pPr>
            <a:r>
              <a:rPr kumimoji="1" lang="zh-TW" altLang="en-US" sz="3600" b="1" i="0" u="none" strike="noStrike" kern="0" cap="none" spc="0" normalizeH="0" baseline="0" noProof="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華人基督教會</a:t>
            </a:r>
          </a:p>
          <a:p>
            <a:pPr marL="0" marR="0" lvl="0" indent="0" algn="ctr" defTabSz="914400" rtl="0" eaLnBrk="1" fontAlgn="base" latinLnBrk="0" hangingPunct="1">
              <a:lnSpc>
                <a:spcPct val="90000"/>
              </a:lnSpc>
              <a:spcBef>
                <a:spcPct val="10000"/>
              </a:spcBef>
              <a:spcAft>
                <a:spcPct val="0"/>
              </a:spcAft>
              <a:buClrTx/>
              <a:buSzTx/>
              <a:buFontTx/>
              <a:buNone/>
              <a:tabLst/>
              <a:defRPr/>
            </a:pPr>
            <a:r>
              <a:rPr kumimoji="1" lang="en-US" altLang="zh-TW" sz="2800" b="1" i="0" u="none" strike="noStrike" kern="0" cap="none" spc="0" normalizeH="0" baseline="0" noProof="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rPr>
              <a:t>2026-03-15</a:t>
            </a:r>
            <a:endParaRPr kumimoji="1" lang="en-US" altLang="zh-TW" sz="2800" b="1" i="0" u="none" strike="noStrike" kern="0" cap="none" spc="0" normalizeH="0" baseline="0" noProof="0" dirty="0">
              <a:ln>
                <a:noFill/>
              </a:ln>
              <a:solidFill>
                <a:srgbClr val="660066"/>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4-Point Star 2">
            <a:extLst>
              <a:ext uri="{FF2B5EF4-FFF2-40B4-BE49-F238E27FC236}">
                <a16:creationId xmlns:a16="http://schemas.microsoft.com/office/drawing/2014/main" id="{C8F2D463-CF5E-EAC6-921D-B27EA2C17BA7}"/>
              </a:ext>
            </a:extLst>
          </p:cNvPr>
          <p:cNvSpPr/>
          <p:nvPr/>
        </p:nvSpPr>
        <p:spPr>
          <a:xfrm flipH="1">
            <a:off x="4495800" y="1676400"/>
            <a:ext cx="228600" cy="3810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ea typeface="新細明體"/>
              <a:cs typeface="+mn-cs"/>
            </a:endParaRPr>
          </a:p>
        </p:txBody>
      </p:sp>
      <p:sp>
        <p:nvSpPr>
          <p:cNvPr id="4102" name="TextBox 4">
            <a:extLst>
              <a:ext uri="{FF2B5EF4-FFF2-40B4-BE49-F238E27FC236}">
                <a16:creationId xmlns:a16="http://schemas.microsoft.com/office/drawing/2014/main" id="{F070F9AB-1224-0868-42C8-7A81A9F3FA09}"/>
              </a:ext>
            </a:extLst>
          </p:cNvPr>
          <p:cNvSpPr txBox="1">
            <a:spLocks noChangeArrowheads="1"/>
          </p:cNvSpPr>
          <p:nvPr/>
        </p:nvSpPr>
        <p:spPr bwMode="auto">
          <a:xfrm>
            <a:off x="3733800" y="14478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Arial" panose="020B0604020202020204" pitchFamily="34" charset="0"/>
                <a:ea typeface="新細明體" panose="02020500000000000000" pitchFamily="18" charset="-120"/>
                <a:cs typeface="+mn-cs"/>
              </a:rPr>
              <a:t>TCCC</a:t>
            </a:r>
          </a:p>
        </p:txBody>
      </p:sp>
    </p:spTree>
    <p:extLst>
      <p:ext uri="{BB962C8B-B14F-4D97-AF65-F5344CB8AC3E}">
        <p14:creationId xmlns:p14="http://schemas.microsoft.com/office/powerpoint/2010/main" val="317860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1F8F07A-D50D-3C8B-249E-8F0FB9FBD1BB}"/>
              </a:ext>
            </a:extLst>
          </p:cNvPr>
          <p:cNvSpPr>
            <a:spLocks noGrp="1"/>
          </p:cNvSpPr>
          <p:nvPr>
            <p:ph type="title"/>
          </p:nvPr>
        </p:nvSpPr>
        <p:spPr>
          <a:xfrm>
            <a:off x="609600" y="1984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一個目標</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en-US" sz="32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28:19b</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使作門徒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a:t>
            </a:r>
            <a:endPar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315" name="Content Placeholder 2">
            <a:extLst>
              <a:ext uri="{FF2B5EF4-FFF2-40B4-BE49-F238E27FC236}">
                <a16:creationId xmlns:a16="http://schemas.microsoft.com/office/drawing/2014/main" id="{D4A4DAD0-2175-2075-69AD-41B9A572326A}"/>
              </a:ext>
            </a:extLst>
          </p:cNvPr>
          <p:cNvSpPr>
            <a:spLocks noGrp="1"/>
          </p:cNvSpPr>
          <p:nvPr>
            <p:ph idx="1"/>
          </p:nvPr>
        </p:nvSpPr>
        <p:spPr>
          <a:xfrm>
            <a:off x="457200" y="914400"/>
            <a:ext cx="11277600" cy="5410200"/>
          </a:xfrm>
        </p:spPr>
        <p:txBody>
          <a:bodyPr/>
          <a:lstStyle/>
          <a:p>
            <a:pPr marL="349250" indent="-349250">
              <a:lnSpc>
                <a:spcPts val="3700"/>
              </a:lnSpc>
              <a:spcBef>
                <a:spcPct val="0"/>
              </a:spcBef>
              <a:buFontTx/>
              <a:buNone/>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28:19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所以你們要去、</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使</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萬民</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作</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我的</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門徒</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p>
          <a:p>
            <a:pPr marL="349250" indent="-349250">
              <a:lnSpc>
                <a:spcPts val="3700"/>
              </a:lnSpc>
              <a:spcBef>
                <a:spcPts val="1200"/>
              </a:spcBef>
              <a:defRPr/>
            </a:pPr>
            <a:r>
              <a:rPr lang="zh-TW" altLang="en-US" b="1" dirty="0">
                <a:solidFill>
                  <a:srgbClr val="002060"/>
                </a:solidFill>
                <a:latin typeface="Times New Roman" panose="02020603050405020304" pitchFamily="18" charset="0"/>
                <a:ea typeface="標楷體" panose="03000509000000000000" pitchFamily="65" charset="-120"/>
              </a:rPr>
              <a:t>使作門徒</a:t>
            </a:r>
            <a:r>
              <a:rPr lang="en-US" altLang="zh-TW" sz="2800" b="1" dirty="0">
                <a:solidFill>
                  <a:srgbClr val="002060"/>
                </a:solidFill>
                <a:latin typeface="Times New Roman" panose="02020603050405020304" pitchFamily="18" charset="0"/>
                <a:ea typeface="標楷體" panose="03000509000000000000" pitchFamily="65" charset="-120"/>
              </a:rPr>
              <a:t>(</a:t>
            </a:r>
            <a:r>
              <a:rPr lang="en-US" altLang="zh-TW" sz="2800" b="1" dirty="0" err="1">
                <a:solidFill>
                  <a:srgbClr val="002060"/>
                </a:solidFill>
                <a:latin typeface="Times New Roman" panose="02020603050405020304" pitchFamily="18" charset="0"/>
                <a:ea typeface="標楷體" panose="03000509000000000000" pitchFamily="65" charset="-120"/>
              </a:rPr>
              <a:t>matheteuo</a:t>
            </a:r>
            <a:r>
              <a:rPr lang="en-US" altLang="zh-TW" sz="2800" b="1" dirty="0">
                <a:solidFill>
                  <a:srgbClr val="002060"/>
                </a:solidFill>
                <a:latin typeface="Times New Roman" panose="02020603050405020304" pitchFamily="18" charset="0"/>
                <a:ea typeface="標楷體" panose="03000509000000000000" pitchFamily="65" charset="-120"/>
              </a:rPr>
              <a:t> (math-</a:t>
            </a:r>
            <a:r>
              <a:rPr lang="en-US" altLang="zh-TW" sz="2800" b="1" dirty="0" err="1">
                <a:solidFill>
                  <a:srgbClr val="002060"/>
                </a:solidFill>
                <a:latin typeface="Times New Roman" panose="02020603050405020304" pitchFamily="18" charset="0"/>
                <a:ea typeface="標楷體" panose="03000509000000000000" pitchFamily="65" charset="-120"/>
              </a:rPr>
              <a:t>ayt</a:t>
            </a:r>
            <a:r>
              <a:rPr lang="en-US" altLang="zh-TW" sz="2800" b="1" dirty="0">
                <a:solidFill>
                  <a:srgbClr val="002060"/>
                </a:solidFill>
                <a:latin typeface="Times New Roman" panose="02020603050405020304" pitchFamily="18" charset="0"/>
                <a:ea typeface="標楷體" panose="03000509000000000000" pitchFamily="65" charset="-120"/>
              </a:rPr>
              <a:t>-</a:t>
            </a:r>
            <a:r>
              <a:rPr lang="en-US" altLang="zh-TW" sz="2800" b="1" dirty="0" err="1">
                <a:solidFill>
                  <a:srgbClr val="002060"/>
                </a:solidFill>
                <a:latin typeface="Times New Roman" panose="02020603050405020304" pitchFamily="18" charset="0"/>
                <a:ea typeface="標楷體" panose="03000509000000000000" pitchFamily="65" charset="-120"/>
              </a:rPr>
              <a:t>yoo</a:t>
            </a:r>
            <a:r>
              <a:rPr lang="en-US" altLang="zh-TW" sz="2800" b="1" dirty="0">
                <a:solidFill>
                  <a:srgbClr val="002060"/>
                </a:solidFill>
                <a:latin typeface="Times New Roman" panose="02020603050405020304" pitchFamily="18" charset="0"/>
                <a:ea typeface="標楷體" panose="03000509000000000000" pitchFamily="65" charset="-120"/>
              </a:rPr>
              <a:t>’-o))</a:t>
            </a:r>
            <a:r>
              <a:rPr lang="zh-TW" altLang="en-US" b="1" dirty="0">
                <a:solidFill>
                  <a:srgbClr val="002060"/>
                </a:solidFill>
                <a:latin typeface="Times New Roman" panose="02020603050405020304" pitchFamily="18" charset="0"/>
                <a:ea typeface="標楷體" panose="03000509000000000000" pitchFamily="65" charset="-120"/>
              </a:rPr>
              <a:t>是門徒 </a:t>
            </a:r>
            <a:r>
              <a:rPr lang="en-US" altLang="zh-TW" sz="2800" b="1" dirty="0">
                <a:solidFill>
                  <a:srgbClr val="002060"/>
                </a:solidFill>
                <a:latin typeface="Times New Roman" panose="02020603050405020304" pitchFamily="18" charset="0"/>
                <a:ea typeface="標楷體" panose="03000509000000000000" pitchFamily="65" charset="-120"/>
              </a:rPr>
              <a:t>(</a:t>
            </a:r>
            <a:r>
              <a:rPr lang="en-US" altLang="zh-TW" sz="2800" b="1" dirty="0" err="1">
                <a:solidFill>
                  <a:srgbClr val="002060"/>
                </a:solidFill>
                <a:latin typeface="Times New Roman" panose="02020603050405020304" pitchFamily="18" charset="0"/>
                <a:ea typeface="標楷體" panose="03000509000000000000" pitchFamily="65" charset="-120"/>
              </a:rPr>
              <a:t>mathetes</a:t>
            </a:r>
            <a:r>
              <a:rPr lang="en-US" altLang="zh-TW" sz="2800" b="1" dirty="0">
                <a:solidFill>
                  <a:srgbClr val="002060"/>
                </a:solidFill>
                <a:latin typeface="Times New Roman" panose="02020603050405020304" pitchFamily="18" charset="0"/>
                <a:ea typeface="標楷體" panose="03000509000000000000" pitchFamily="65" charset="-120"/>
              </a:rPr>
              <a:t> (math-ay-</a:t>
            </a:r>
            <a:r>
              <a:rPr lang="en-US" altLang="zh-TW" sz="2800" b="1" dirty="0" err="1">
                <a:solidFill>
                  <a:srgbClr val="002060"/>
                </a:solidFill>
                <a:latin typeface="Times New Roman" panose="02020603050405020304" pitchFamily="18" charset="0"/>
                <a:ea typeface="標楷體" panose="03000509000000000000" pitchFamily="65" charset="-120"/>
              </a:rPr>
              <a:t>tes</a:t>
            </a:r>
            <a:r>
              <a:rPr lang="en-US" altLang="zh-TW" sz="2800" b="1" dirty="0">
                <a:solidFill>
                  <a:srgbClr val="002060"/>
                </a:solidFill>
                <a:latin typeface="Times New Roman" panose="02020603050405020304" pitchFamily="18" charset="0"/>
                <a:ea typeface="標楷體" panose="03000509000000000000" pitchFamily="65" charset="-120"/>
              </a:rPr>
              <a:t>’) </a:t>
            </a:r>
            <a:r>
              <a:rPr lang="zh-TW" altLang="en-US" b="1" dirty="0">
                <a:solidFill>
                  <a:srgbClr val="002060"/>
                </a:solidFill>
                <a:latin typeface="Times New Roman" panose="02020603050405020304" pitchFamily="18" charset="0"/>
                <a:ea typeface="標楷體" panose="03000509000000000000" pitchFamily="65" charset="-120"/>
              </a:rPr>
              <a:t>的動詞 </a:t>
            </a:r>
            <a:r>
              <a:rPr lang="en-US" altLang="zh-TW" b="1" dirty="0">
                <a:solidFill>
                  <a:srgbClr val="002060"/>
                </a:solidFill>
                <a:latin typeface="Times New Roman" panose="02020603050405020304" pitchFamily="18" charset="0"/>
                <a:ea typeface="標楷體" panose="03000509000000000000" pitchFamily="65" charset="-120"/>
              </a:rPr>
              <a:t>– </a:t>
            </a:r>
          </a:p>
          <a:p>
            <a:pPr marL="349250" indent="-349250">
              <a:lnSpc>
                <a:spcPts val="3700"/>
              </a:lnSpc>
              <a:spcBef>
                <a:spcPct val="0"/>
              </a:spcBef>
              <a:defRPr/>
            </a:pPr>
            <a:r>
              <a:rPr lang="zh-TW" altLang="en-US" b="1" dirty="0">
                <a:solidFill>
                  <a:srgbClr val="002060"/>
                </a:solidFill>
                <a:latin typeface="Times New Roman" panose="02020603050405020304" pitchFamily="18" charset="0"/>
                <a:ea typeface="標楷體" panose="03000509000000000000" pitchFamily="65" charset="-120"/>
              </a:rPr>
              <a:t>門徒</a:t>
            </a:r>
            <a:r>
              <a:rPr lang="en-US" altLang="zh-TW" b="1" dirty="0">
                <a:solidFill>
                  <a:srgbClr val="002060"/>
                </a:solidFill>
                <a:latin typeface="Times New Roman" panose="02020603050405020304" pitchFamily="18" charset="0"/>
                <a:ea typeface="標楷體" panose="03000509000000000000" pitchFamily="65" charset="-120"/>
              </a:rPr>
              <a:t>(</a:t>
            </a:r>
            <a:r>
              <a:rPr lang="zh-TW" altLang="en-US" b="1" dirty="0">
                <a:solidFill>
                  <a:srgbClr val="002060"/>
                </a:solidFill>
                <a:latin typeface="Times New Roman" panose="02020603050405020304" pitchFamily="18" charset="0"/>
                <a:ea typeface="標楷體" panose="03000509000000000000" pitchFamily="65" charset="-120"/>
              </a:rPr>
              <a:t>學徒</a:t>
            </a:r>
            <a:r>
              <a:rPr lang="en-US" altLang="zh-TW" b="1" dirty="0">
                <a:solidFill>
                  <a:srgbClr val="002060"/>
                </a:solidFill>
                <a:latin typeface="Times New Roman" panose="02020603050405020304" pitchFamily="18" charset="0"/>
                <a:ea typeface="標楷體" panose="03000509000000000000" pitchFamily="65" charset="-120"/>
              </a:rPr>
              <a:t>) </a:t>
            </a:r>
            <a:r>
              <a:rPr lang="en-US" altLang="en-US" b="1" dirty="0">
                <a:solidFill>
                  <a:srgbClr val="002060"/>
                </a:solidFill>
                <a:latin typeface="Times New Roman" panose="02020603050405020304" pitchFamily="18" charset="0"/>
                <a:ea typeface="標楷體" panose="03000509000000000000" pitchFamily="65" charset="-120"/>
              </a:rPr>
              <a:t> </a:t>
            </a:r>
          </a:p>
          <a:p>
            <a:pPr>
              <a:lnSpc>
                <a:spcPts val="3700"/>
              </a:lnSpc>
              <a:spcBef>
                <a:spcPct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目的要成為師傅的知識</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技能</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和</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處事</a:t>
            </a:r>
            <a:r>
              <a:rPr lang="en-US"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處人的態度</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內心</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的翻版</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不只有教與學的接觸</a:t>
            </a:r>
            <a:r>
              <a:rPr lang="en-US"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也有生活上的接觸</a:t>
            </a:r>
            <a:r>
              <a:rPr lang="en-US"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甚至同住</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門徒恭敬和順服師傅</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p>
          <a:p>
            <a:pPr>
              <a:lnSpc>
                <a:spcPts val="3700"/>
              </a:lnSpc>
              <a:spcBef>
                <a:spcPct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師傅教導</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保護與供給門徒</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defRPr/>
            </a:pPr>
            <a:endParaRPr lang="en-US" altLang="zh-TW" b="1" i="1" dirty="0">
              <a:solidFill>
                <a:srgbClr val="0066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5860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C5D97F3-EC5F-E8F9-E8BE-B786FF9F33CA}"/>
              </a:ext>
            </a:extLst>
          </p:cNvPr>
          <p:cNvSpPr>
            <a:spLocks noGrp="1"/>
          </p:cNvSpPr>
          <p:nvPr>
            <p:ph type="title"/>
          </p:nvPr>
        </p:nvSpPr>
        <p:spPr>
          <a:xfrm>
            <a:off x="609600" y="1984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一個目標</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en-US" sz="32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28:19b</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使作門徒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a:t>
            </a:r>
            <a:endPar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315" name="Content Placeholder 2">
            <a:extLst>
              <a:ext uri="{FF2B5EF4-FFF2-40B4-BE49-F238E27FC236}">
                <a16:creationId xmlns:a16="http://schemas.microsoft.com/office/drawing/2014/main" id="{839B63A5-54D7-B746-D389-EE6AC1F4375A}"/>
              </a:ext>
            </a:extLst>
          </p:cNvPr>
          <p:cNvSpPr>
            <a:spLocks noGrp="1"/>
          </p:cNvSpPr>
          <p:nvPr>
            <p:ph idx="1"/>
          </p:nvPr>
        </p:nvSpPr>
        <p:spPr>
          <a:xfrm>
            <a:off x="457200" y="914400"/>
            <a:ext cx="11277600" cy="5410200"/>
          </a:xfrm>
        </p:spPr>
        <p:txBody>
          <a:bodyPr/>
          <a:lstStyle/>
          <a:p>
            <a:pPr marL="349250" indent="-349250">
              <a:lnSpc>
                <a:spcPts val="3700"/>
              </a:lnSpc>
              <a:spcBef>
                <a:spcPct val="0"/>
              </a:spcBef>
              <a:buFontTx/>
              <a:buNone/>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約</a:t>
            </a:r>
            <a:r>
              <a:rPr lang="en-US" altLang="en-US" b="1" dirty="0">
                <a:latin typeface="Times New Roman" panose="02020603050405020304" pitchFamily="18" charset="0"/>
                <a:ea typeface="標楷體" panose="03000509000000000000" pitchFamily="65" charset="-120"/>
                <a:cs typeface="Times New Roman" panose="02020603050405020304" pitchFamily="18" charset="0"/>
              </a:rPr>
              <a:t>1:37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兩個</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門徒</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就</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跟從了</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耶穌。</a:t>
            </a:r>
            <a:r>
              <a:rPr lang="en-US" altLang="en-US" b="1" dirty="0">
                <a:latin typeface="Times New Roman" panose="02020603050405020304" pitchFamily="18" charset="0"/>
                <a:ea typeface="標楷體" panose="03000509000000000000" pitchFamily="65" charset="-120"/>
                <a:cs typeface="Times New Roman" panose="02020603050405020304" pitchFamily="18" charset="0"/>
              </a:rPr>
              <a:t>38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耶穌轉過身來、看見他們跟著、就問他們說、你們要甚麼。他們</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說</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拉比</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在那裡住</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。（拉比繙出來、就是夫子。）</a:t>
            </a:r>
            <a:r>
              <a:rPr lang="en-US" altLang="en-US" b="1" dirty="0">
                <a:latin typeface="Times New Roman" panose="02020603050405020304" pitchFamily="18" charset="0"/>
                <a:ea typeface="標楷體" panose="03000509000000000000" pitchFamily="65" charset="-120"/>
                <a:cs typeface="Times New Roman" panose="02020603050405020304" pitchFamily="18" charset="0"/>
              </a:rPr>
              <a:t>39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耶穌說、</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你們來看</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他們就去看</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他在那裡住、這一天</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便與他同住</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p>
          <a:p>
            <a:pPr marL="349250" indent="-349250">
              <a:lnSpc>
                <a:spcPts val="3700"/>
              </a:lnSpc>
              <a:spcBef>
                <a:spcPct val="0"/>
              </a:spcBef>
              <a:buFontTx/>
              <a:buNone/>
              <a:defRPr/>
            </a:pPr>
            <a:r>
              <a:rPr lang="zh-TW" altLang="en-US" b="1" dirty="0">
                <a:latin typeface="Times New Roman" panose="02020603050405020304" pitchFamily="18" charset="0"/>
                <a:ea typeface="標楷體" panose="03000509000000000000" pitchFamily="65" charset="-120"/>
              </a:rPr>
              <a:t>約</a:t>
            </a:r>
            <a:r>
              <a:rPr lang="en-US" altLang="en-US" b="1" dirty="0">
                <a:latin typeface="Times New Roman" panose="02020603050405020304" pitchFamily="18" charset="0"/>
                <a:ea typeface="標楷體" panose="03000509000000000000" pitchFamily="65" charset="-120"/>
              </a:rPr>
              <a:t>8:31 </a:t>
            </a:r>
            <a:r>
              <a:rPr lang="zh-TW" altLang="en-US" b="1" dirty="0">
                <a:latin typeface="Times New Roman" panose="02020603050405020304" pitchFamily="18" charset="0"/>
                <a:ea typeface="標楷體" panose="03000509000000000000" pitchFamily="65" charset="-120"/>
              </a:rPr>
              <a:t>耶穌</a:t>
            </a:r>
            <a:r>
              <a:rPr lang="en-US" altLang="zh-TW" b="1" dirty="0">
                <a:latin typeface="Times New Roman" panose="02020603050405020304" pitchFamily="18" charset="0"/>
                <a:ea typeface="標楷體" panose="03000509000000000000" pitchFamily="65" charset="-120"/>
              </a:rPr>
              <a:t>…</a:t>
            </a:r>
            <a:r>
              <a:rPr lang="zh-TW" altLang="en-US" b="1" dirty="0">
                <a:latin typeface="Times New Roman" panose="02020603050405020304" pitchFamily="18" charset="0"/>
                <a:ea typeface="標楷體" panose="03000509000000000000" pitchFamily="65" charset="-120"/>
              </a:rPr>
              <a:t>說、你們若</a:t>
            </a:r>
            <a:r>
              <a:rPr lang="zh-TW" altLang="en-US" b="1" dirty="0">
                <a:solidFill>
                  <a:srgbClr val="C00000"/>
                </a:solidFill>
                <a:latin typeface="Times New Roman" panose="02020603050405020304" pitchFamily="18" charset="0"/>
                <a:ea typeface="標楷體" panose="03000509000000000000" pitchFamily="65" charset="-120"/>
              </a:rPr>
              <a:t>常常遵守我的道</a:t>
            </a:r>
            <a:r>
              <a:rPr lang="zh-TW" altLang="en-US" b="1" dirty="0">
                <a:latin typeface="Times New Roman" panose="02020603050405020304" pitchFamily="18" charset="0"/>
                <a:ea typeface="標楷體" panose="03000509000000000000" pitchFamily="65" charset="-120"/>
              </a:rPr>
              <a:t>、</a:t>
            </a:r>
            <a:r>
              <a:rPr lang="zh-TW" altLang="en-US" b="1" dirty="0">
                <a:solidFill>
                  <a:srgbClr val="C00000"/>
                </a:solidFill>
                <a:latin typeface="Times New Roman" panose="02020603050405020304" pitchFamily="18" charset="0"/>
                <a:ea typeface="標楷體" panose="03000509000000000000" pitchFamily="65" charset="-120"/>
              </a:rPr>
              <a:t>就真是我的門徒</a:t>
            </a:r>
            <a:r>
              <a:rPr lang="zh-TW" altLang="en-US" b="1" dirty="0">
                <a:latin typeface="Times New Roman" panose="02020603050405020304" pitchFamily="18" charset="0"/>
                <a:ea typeface="標楷體" panose="03000509000000000000" pitchFamily="65" charset="-120"/>
              </a:rPr>
              <a:t>。</a:t>
            </a:r>
            <a:endParaRPr lang="en-US" altLang="zh-TW" b="1" dirty="0">
              <a:latin typeface="Times New Roman" panose="02020603050405020304" pitchFamily="18" charset="0"/>
              <a:ea typeface="標楷體" panose="03000509000000000000" pitchFamily="65" charset="-120"/>
            </a:endParaRPr>
          </a:p>
          <a:p>
            <a:pPr>
              <a:lnSpc>
                <a:spcPts val="3700"/>
              </a:lnSpc>
              <a:spcBef>
                <a:spcPts val="120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門徒跟從了</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說拉比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用行動去跟隨</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用言語去承認</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在那裡住</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他們就去看 </a:t>
            </a:r>
            <a:r>
              <a:rPr lang="en-US"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門徒要一起生活</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近距離地觀察</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p>
          <a:p>
            <a:pPr>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常常遵守我的道就是門徒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門徒要</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聽從</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順服</a:t>
            </a:r>
            <a:endParaRPr lang="en-US" altLang="zh-TW" b="1" i="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你們來看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師傅要</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願意</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放棄隱私</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使自己透明化</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便與他同住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門徒與師傅之間</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有經常的</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密切接觸</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5996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B209964-4588-CACC-0217-CAE20EB10EE9}"/>
              </a:ext>
            </a:extLst>
          </p:cNvPr>
          <p:cNvSpPr>
            <a:spLocks noGrp="1"/>
          </p:cNvSpPr>
          <p:nvPr>
            <p:ph type="title"/>
          </p:nvPr>
        </p:nvSpPr>
        <p:spPr>
          <a:xfrm>
            <a:off x="609600" y="1984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一個目標</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en-US" sz="32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28:19b</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使作門徒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(3)</a:t>
            </a:r>
            <a:endPar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315" name="Content Placeholder 2">
            <a:extLst>
              <a:ext uri="{FF2B5EF4-FFF2-40B4-BE49-F238E27FC236}">
                <a16:creationId xmlns:a16="http://schemas.microsoft.com/office/drawing/2014/main" id="{69EB4E5A-AD2A-8DC2-58C0-EBEBFE0A81B4}"/>
              </a:ext>
            </a:extLst>
          </p:cNvPr>
          <p:cNvSpPr>
            <a:spLocks noGrp="1"/>
          </p:cNvSpPr>
          <p:nvPr>
            <p:ph idx="1"/>
          </p:nvPr>
        </p:nvSpPr>
        <p:spPr>
          <a:xfrm>
            <a:off x="457200" y="914400"/>
            <a:ext cx="8153400" cy="5410200"/>
          </a:xfrm>
        </p:spPr>
        <p:txBody>
          <a:bodyPr/>
          <a:lstStyle/>
          <a:p>
            <a:pPr marL="349250" indent="-349250">
              <a:lnSpc>
                <a:spcPts val="3700"/>
              </a:lnSpc>
              <a:spcBef>
                <a:spcPct val="0"/>
              </a:spcBef>
              <a:buFontTx/>
              <a:buNone/>
              <a:defRPr/>
            </a:pPr>
            <a:r>
              <a:rPr lang="zh-TW" altLang="en-US" b="1" dirty="0">
                <a:latin typeface="Times New Roman" panose="02020603050405020304" pitchFamily="18" charset="0"/>
                <a:ea typeface="DFKai-SB" panose="03000509000000000000" pitchFamily="65" charset="-120"/>
                <a:cs typeface="Times New Roman" panose="02020603050405020304" pitchFamily="18" charset="0"/>
              </a:rPr>
              <a:t>太</a:t>
            </a:r>
            <a:r>
              <a:rPr lang="en-US" altLang="zh-TW" b="1" dirty="0">
                <a:latin typeface="Times New Roman" panose="02020603050405020304" pitchFamily="18" charset="0"/>
                <a:ea typeface="DFKai-SB" panose="03000509000000000000" pitchFamily="65" charset="-120"/>
                <a:cs typeface="Times New Roman" panose="02020603050405020304" pitchFamily="18" charset="0"/>
              </a:rPr>
              <a:t>28:19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所以你們要去、</a:t>
            </a:r>
            <a:r>
              <a:rPr lang="zh-TW" altLang="en-US"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使</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萬民</a:t>
            </a:r>
            <a:r>
              <a:rPr lang="zh-TW" altLang="en-US"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作</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我的</a:t>
            </a:r>
            <a:r>
              <a:rPr lang="zh-TW" altLang="en-US"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門徒</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b="1" dirty="0">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ct val="0"/>
              </a:spcBef>
              <a:buFontTx/>
              <a:buNone/>
              <a:defRPr/>
            </a:pPr>
            <a:r>
              <a:rPr lang="zh-TW" altLang="en-US" b="1" dirty="0">
                <a:latin typeface="Times New Roman" panose="02020603050405020304" pitchFamily="18" charset="0"/>
                <a:ea typeface="標楷體" panose="03000509000000000000" pitchFamily="65" charset="-120"/>
              </a:rPr>
              <a:t>約</a:t>
            </a:r>
            <a:r>
              <a:rPr lang="en-US" altLang="en-US" b="1" dirty="0">
                <a:latin typeface="Times New Roman" panose="02020603050405020304" pitchFamily="18" charset="0"/>
                <a:ea typeface="標楷體" panose="03000509000000000000" pitchFamily="65" charset="-120"/>
              </a:rPr>
              <a:t>8:31 </a:t>
            </a:r>
            <a:r>
              <a:rPr lang="zh-TW" altLang="en-US" b="1" dirty="0">
                <a:solidFill>
                  <a:srgbClr val="FF0000"/>
                </a:solidFill>
                <a:latin typeface="Times New Roman" panose="02020603050405020304" pitchFamily="18" charset="0"/>
                <a:ea typeface="標楷體" panose="03000509000000000000" pitchFamily="65" charset="-120"/>
              </a:rPr>
              <a:t>耶穌對信他的猶太人說</a:t>
            </a:r>
            <a:r>
              <a:rPr lang="zh-TW" altLang="en-US" b="1" dirty="0">
                <a:latin typeface="Times New Roman" panose="02020603050405020304" pitchFamily="18" charset="0"/>
                <a:ea typeface="標楷體" panose="03000509000000000000" pitchFamily="65" charset="-120"/>
              </a:rPr>
              <a:t>、你們若</a:t>
            </a:r>
            <a:r>
              <a:rPr lang="zh-TW" altLang="en-US" b="1" dirty="0">
                <a:solidFill>
                  <a:srgbClr val="C00000"/>
                </a:solidFill>
                <a:latin typeface="Times New Roman" panose="02020603050405020304" pitchFamily="18" charset="0"/>
                <a:ea typeface="標楷體" panose="03000509000000000000" pitchFamily="65" charset="-120"/>
              </a:rPr>
              <a:t>常常遵守我的道</a:t>
            </a:r>
            <a:r>
              <a:rPr lang="zh-TW" altLang="en-US" b="1" dirty="0">
                <a:latin typeface="Times New Roman" panose="02020603050405020304" pitchFamily="18" charset="0"/>
                <a:ea typeface="標楷體" panose="03000509000000000000" pitchFamily="65" charset="-120"/>
              </a:rPr>
              <a:t>、</a:t>
            </a:r>
            <a:r>
              <a:rPr lang="zh-TW" altLang="en-US" b="1" dirty="0">
                <a:solidFill>
                  <a:srgbClr val="C00000"/>
                </a:solidFill>
                <a:latin typeface="Times New Roman" panose="02020603050405020304" pitchFamily="18" charset="0"/>
                <a:ea typeface="標楷體" panose="03000509000000000000" pitchFamily="65" charset="-120"/>
              </a:rPr>
              <a:t>就真是我的門徒</a:t>
            </a:r>
            <a:r>
              <a:rPr lang="zh-TW" altLang="en-US" b="1" dirty="0">
                <a:latin typeface="Times New Roman" panose="02020603050405020304" pitchFamily="18" charset="0"/>
                <a:ea typeface="標楷體" panose="03000509000000000000" pitchFamily="65" charset="-120"/>
              </a:rPr>
              <a:t>。</a:t>
            </a:r>
            <a:endParaRPr lang="en-US" altLang="zh-TW" b="1" dirty="0">
              <a:latin typeface="Times New Roman" panose="02020603050405020304" pitchFamily="18" charset="0"/>
              <a:ea typeface="標楷體" panose="03000509000000000000" pitchFamily="65" charset="-120"/>
            </a:endParaRPr>
          </a:p>
          <a:p>
            <a:pPr>
              <a:lnSpc>
                <a:spcPts val="3700"/>
              </a:lnSpc>
              <a:spcBef>
                <a:spcPts val="1200"/>
              </a:spcBef>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使作門徒 </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make disciples</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塑造門徒 </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[NIV]</a:t>
            </a: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門徒是塑造出來的</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不是天生的 </a:t>
            </a:r>
            <a:r>
              <a:rPr lang="en-US" sz="2800"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Disciples are made, not born (Walter </a:t>
            </a:r>
            <a:r>
              <a:rPr lang="en-US" sz="2800" b="1" i="1" dirty="0" err="1">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Henrichsen</a:t>
            </a:r>
            <a:r>
              <a:rPr lang="en-US" sz="2800"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1974)</a:t>
            </a: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需要雙方的努力</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刻意</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按設計</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標楷體" panose="03000509000000000000" pitchFamily="65" charset="-120"/>
              </a:rPr>
              <a:t>信他</a:t>
            </a:r>
            <a:r>
              <a:rPr lang="en-US" altLang="zh-TW" b="1" dirty="0">
                <a:solidFill>
                  <a:srgbClr val="002060"/>
                </a:solidFill>
                <a:latin typeface="Times New Roman" panose="02020603050405020304" pitchFamily="18" charset="0"/>
                <a:ea typeface="標楷體" panose="03000509000000000000" pitchFamily="65" charset="-12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作信徒</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門徒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信</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作信徒</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標楷體" panose="03000509000000000000" pitchFamily="65" charset="-120"/>
              </a:rPr>
              <a:t>與作門徒之間是零距離的</a:t>
            </a:r>
            <a:endParaRPr lang="en-US" altLang="zh-TW" b="1" dirty="0">
              <a:solidFill>
                <a:srgbClr val="002060"/>
              </a:solidFill>
              <a:latin typeface="Times New Roman" panose="02020603050405020304" pitchFamily="18" charset="0"/>
              <a:ea typeface="標楷體" panose="03000509000000000000" pitchFamily="65" charset="-120"/>
            </a:endParaRP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在新約中</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門徒</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出現</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200+</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次</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信徒</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次</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Wingdings" panose="05000000000000000000" pitchFamily="2" charset="2"/>
              <a:buChar char="Ø"/>
              <a:defRPr/>
            </a:pP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nSpc>
                <a:spcPts val="3700"/>
              </a:lnSpc>
              <a:spcBef>
                <a:spcPts val="0"/>
              </a:spcBef>
              <a:buFontTx/>
              <a:buNone/>
              <a:defRPr/>
            </a:pP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nSpc>
                <a:spcPts val="3700"/>
              </a:lnSpc>
              <a:spcBef>
                <a:spcPts val="1200"/>
              </a:spcBef>
              <a:buFontTx/>
              <a:buNone/>
              <a:defRPr/>
            </a:pPr>
            <a:endParaRPr lang="en-US" altLang="zh-TW" b="1" dirty="0">
              <a:solidFill>
                <a:srgbClr val="002060"/>
              </a:solidFill>
              <a:latin typeface="Times New Roman" panose="02020603050405020304" pitchFamily="18" charset="0"/>
              <a:ea typeface="標楷體" panose="03000509000000000000" pitchFamily="65" charset="-120"/>
            </a:endParaRPr>
          </a:p>
        </p:txBody>
      </p:sp>
      <p:pic>
        <p:nvPicPr>
          <p:cNvPr id="15364" name="Picture 2" descr="Disciples Are Made Not Born: Walter Hendricksen ...">
            <a:extLst>
              <a:ext uri="{FF2B5EF4-FFF2-40B4-BE49-F238E27FC236}">
                <a16:creationId xmlns:a16="http://schemas.microsoft.com/office/drawing/2014/main" id="{66B494ED-26B1-21F1-0055-57AF3C32F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990600"/>
            <a:ext cx="29876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54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7526733-B431-1497-90AF-346C5C176EFF}"/>
              </a:ext>
            </a:extLst>
          </p:cNvPr>
          <p:cNvSpPr>
            <a:spLocks noGrp="1"/>
          </p:cNvSpPr>
          <p:nvPr>
            <p:ph type="title"/>
          </p:nvPr>
        </p:nvSpPr>
        <p:spPr>
          <a:xfrm>
            <a:off x="609600" y="1984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使作我的門徒</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一個傳承的過程</a:t>
            </a:r>
            <a:endPar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7" name="Content Placeholder 2">
            <a:extLst>
              <a:ext uri="{FF2B5EF4-FFF2-40B4-BE49-F238E27FC236}">
                <a16:creationId xmlns:a16="http://schemas.microsoft.com/office/drawing/2014/main" id="{156E9819-2567-33E1-A3C6-E3E3C1E641C4}"/>
              </a:ext>
            </a:extLst>
          </p:cNvPr>
          <p:cNvSpPr>
            <a:spLocks noGrp="1"/>
          </p:cNvSpPr>
          <p:nvPr>
            <p:ph idx="1"/>
          </p:nvPr>
        </p:nvSpPr>
        <p:spPr>
          <a:xfrm>
            <a:off x="457200" y="914400"/>
            <a:ext cx="11277600" cy="5410200"/>
          </a:xfrm>
        </p:spPr>
        <p:txBody>
          <a:bodyPr/>
          <a:lstStyle/>
          <a:p>
            <a:pPr marL="349250" indent="-349250">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a:latin typeface="Times New Roman" panose="02020603050405020304" pitchFamily="18" charset="0"/>
                <a:ea typeface="標楷體" panose="03000509000000000000" pitchFamily="65" charset="-120"/>
                <a:cs typeface="Times New Roman" panose="02020603050405020304" pitchFamily="18" charset="0"/>
              </a:rPr>
              <a:t>28:19 </a:t>
            </a:r>
            <a:r>
              <a:rPr lang="zh-TW" altLang="en-US" b="1">
                <a:latin typeface="Times New Roman" panose="02020603050405020304" pitchFamily="18" charset="0"/>
                <a:ea typeface="標楷體" panose="03000509000000000000" pitchFamily="65" charset="-120"/>
                <a:cs typeface="Times New Roman" panose="02020603050405020304" pitchFamily="18" charset="0"/>
              </a:rPr>
              <a:t>所以</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你們</a:t>
            </a:r>
            <a:r>
              <a:rPr lang="zh-TW" altLang="en-US" b="1">
                <a:latin typeface="Times New Roman" panose="02020603050405020304" pitchFamily="18" charset="0"/>
                <a:ea typeface="標楷體" panose="03000509000000000000" pitchFamily="65" charset="-120"/>
                <a:cs typeface="Times New Roman" panose="02020603050405020304" pitchFamily="18" charset="0"/>
              </a:rPr>
              <a:t>要去、</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使</a:t>
            </a:r>
            <a:r>
              <a:rPr lang="zh-TW" altLang="en-US" b="1">
                <a:latin typeface="Times New Roman" panose="02020603050405020304" pitchFamily="18" charset="0"/>
                <a:ea typeface="標楷體" panose="03000509000000000000" pitchFamily="65" charset="-120"/>
                <a:cs typeface="Times New Roman" panose="02020603050405020304" pitchFamily="18" charset="0"/>
              </a:rPr>
              <a:t>萬民</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作我的門徒</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a:t>
            </a:r>
          </a:p>
          <a:p>
            <a:pPr marL="349250" indent="-349250">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林前</a:t>
            </a:r>
            <a:r>
              <a:rPr lang="en-US" altLang="en-US" b="1">
                <a:latin typeface="Times New Roman" panose="02020603050405020304" pitchFamily="18" charset="0"/>
                <a:ea typeface="標楷體" panose="03000509000000000000" pitchFamily="65" charset="-120"/>
                <a:cs typeface="Times New Roman" panose="02020603050405020304" pitchFamily="18" charset="0"/>
              </a:rPr>
              <a:t>11:1  </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你們</a:t>
            </a:r>
            <a:r>
              <a:rPr lang="zh-TW" altLang="en-US" b="1">
                <a:latin typeface="Times New Roman" panose="02020603050405020304" pitchFamily="18" charset="0"/>
                <a:ea typeface="標楷體" panose="03000509000000000000" pitchFamily="65" charset="-120"/>
                <a:cs typeface="Times New Roman" panose="02020603050405020304" pitchFamily="18" charset="0"/>
              </a:rPr>
              <a:t>該</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效法</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我</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像我</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效法</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基督</a:t>
            </a:r>
            <a:r>
              <a:rPr lang="zh-TW" altLang="en-US" b="1">
                <a:latin typeface="Times New Roman" panose="02020603050405020304" pitchFamily="18" charset="0"/>
                <a:ea typeface="標楷體" panose="03000509000000000000" pitchFamily="65" charset="-120"/>
                <a:cs typeface="Times New Roman" panose="02020603050405020304" pitchFamily="18" charset="0"/>
              </a:rPr>
              <a:t>一樣。</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耶穌的模式</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28:19</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吩咐的主詞是耶穌</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我</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傳承</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耶穌 </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你們</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耶穌的門徒</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萬民透過門徒作耶穌的門徒</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保羅的響應</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傳承</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基督</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我保羅</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基督的門徒</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你們</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使作門徒要先作門徒</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方法</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效法</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作門徒</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p>
          <a:p>
            <a:pPr marL="349250" indent="-349250">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使作我的門徒</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像我效法基督 </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把人帶到基督那裏</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叫人歸屬基督</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不是歸屬人</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Tx/>
              <a:buNone/>
            </a:pP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ts val="1200"/>
              </a:spcBef>
              <a:buFontTx/>
              <a:buNone/>
            </a:pP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3777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9C0A8D0-24AF-088C-FE49-8A839F201EDD}"/>
              </a:ext>
            </a:extLst>
          </p:cNvPr>
          <p:cNvSpPr>
            <a:spLocks noGrp="1"/>
          </p:cNvSpPr>
          <p:nvPr>
            <p:ph type="title"/>
          </p:nvPr>
        </p:nvSpPr>
        <p:spPr>
          <a:xfrm>
            <a:off x="609600" y="1984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使萬民作我的門徒</a:t>
            </a:r>
            <a:endParaRPr lang="en-US" altLang="en-US" sz="360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411" name="Content Placeholder 2">
            <a:extLst>
              <a:ext uri="{FF2B5EF4-FFF2-40B4-BE49-F238E27FC236}">
                <a16:creationId xmlns:a16="http://schemas.microsoft.com/office/drawing/2014/main" id="{0D2D18E4-96A0-46C0-DCD0-29561821E322}"/>
              </a:ext>
            </a:extLst>
          </p:cNvPr>
          <p:cNvSpPr>
            <a:spLocks noGrp="1"/>
          </p:cNvSpPr>
          <p:nvPr>
            <p:ph idx="1"/>
          </p:nvPr>
        </p:nvSpPr>
        <p:spPr>
          <a:xfrm>
            <a:off x="457200" y="990600"/>
            <a:ext cx="11277600" cy="5410200"/>
          </a:xfrm>
        </p:spPr>
        <p:txBody>
          <a:bodyPr/>
          <a:lstStyle/>
          <a:p>
            <a:pPr marL="349250" indent="-349250">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a:latin typeface="Times New Roman" panose="02020603050405020304" pitchFamily="18" charset="0"/>
                <a:ea typeface="標楷體" panose="03000509000000000000" pitchFamily="65" charset="-120"/>
                <a:cs typeface="Times New Roman" panose="02020603050405020304" pitchFamily="18" charset="0"/>
              </a:rPr>
              <a:t>28:19 </a:t>
            </a:r>
            <a:r>
              <a:rPr lang="zh-TW" altLang="en-US" b="1">
                <a:latin typeface="Times New Roman" panose="02020603050405020304" pitchFamily="18" charset="0"/>
                <a:ea typeface="標楷體" panose="03000509000000000000" pitchFamily="65" charset="-120"/>
                <a:cs typeface="Times New Roman" panose="02020603050405020304" pitchFamily="18" charset="0"/>
              </a:rPr>
              <a:t>所以</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你們</a:t>
            </a:r>
            <a:r>
              <a:rPr lang="zh-TW" altLang="en-US" b="1">
                <a:latin typeface="Times New Roman" panose="02020603050405020304" pitchFamily="18" charset="0"/>
                <a:ea typeface="標楷體" panose="03000509000000000000" pitchFamily="65" charset="-120"/>
                <a:cs typeface="Times New Roman" panose="02020603050405020304" pitchFamily="18" charset="0"/>
              </a:rPr>
              <a:t>要去、</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使萬民作</a:t>
            </a:r>
            <a:r>
              <a:rPr lang="zh-TW" altLang="en-US" b="1">
                <a:latin typeface="Times New Roman" panose="02020603050405020304" pitchFamily="18" charset="0"/>
                <a:ea typeface="標楷體" panose="03000509000000000000" pitchFamily="65" charset="-120"/>
                <a:cs typeface="Times New Roman" panose="02020603050405020304" pitchFamily="18" charset="0"/>
              </a:rPr>
              <a:t>我的</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門徒</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a:t>
            </a:r>
          </a:p>
          <a:p>
            <a:pPr marL="349250" indent="-349250">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使作門徒的對像 </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萬民</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萬民</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all nations</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所有國家</a:t>
            </a:r>
            <a:r>
              <a:rPr lang="zh-TW" altLang="en-US" sz="2800" i="1">
                <a:solidFill>
                  <a:srgbClr val="006600"/>
                </a:solidFill>
                <a:ea typeface="標楷體" panose="03000509000000000000" pitchFamily="65" charset="-120"/>
                <a:cs typeface="Times New Roman" panose="02020603050405020304" pitchFamily="18" charset="0"/>
              </a:rPr>
              <a:t>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[KJV],  pas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所有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ethnos (eth’-nos)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種族</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部落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英譯不準確</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所有族群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(people group)  </a:t>
            </a:r>
          </a:p>
          <a:p>
            <a:pPr marL="349250" indent="-349250">
              <a:lnSpc>
                <a:spcPts val="3700"/>
              </a:lnSpc>
              <a:spcBef>
                <a:spcPct val="0"/>
              </a:spcBef>
              <a:buFont typeface="Wingdings" panose="05000000000000000000" pitchFamily="2" charset="2"/>
              <a:buChar char="Ø"/>
            </a:pP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族</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群</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按照文化</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語言</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社會經濟</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地理</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政治的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定義的群體</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不僅是按政治的劃分的國家</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可以</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有</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共同的教會運動的群落</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普世教會 </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面對萬民</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地方教會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面對本地特定族群</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胸懷萬族萬民</a:t>
            </a:r>
            <a:endPar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marL="349250" indent="-349250">
              <a:lnSpc>
                <a:spcPts val="3700"/>
              </a:lnSpc>
              <a:spcBef>
                <a:spcPct val="0"/>
              </a:spcBef>
              <a:buFont typeface="Wingdings" panose="05000000000000000000" pitchFamily="2" charset="2"/>
              <a:buChar char="Ø"/>
            </a:pP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TCCC –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面對北卡三角區西北部的華人家庭及學生和學人</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胸懷萬族萬民</a:t>
            </a:r>
            <a:endPar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5036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68B6189-B450-58DE-D24B-B0FC8FC56E56}"/>
              </a:ext>
            </a:extLst>
          </p:cNvPr>
          <p:cNvSpPr>
            <a:spLocks noGrp="1"/>
          </p:cNvSpPr>
          <p:nvPr>
            <p:ph type="title"/>
          </p:nvPr>
        </p:nvSpPr>
        <p:spPr>
          <a:xfrm>
            <a:off x="609600" y="2746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教會的使命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18-20)</a:t>
            </a:r>
            <a:endParaRPr lang="en-US" altLang="en-US" sz="3600">
              <a:ea typeface="標楷體" panose="03000509000000000000" pitchFamily="65" charset="-120"/>
              <a:cs typeface="Times New Roman" panose="02020603050405020304" pitchFamily="18" charset="0"/>
            </a:endParaRPr>
          </a:p>
        </p:txBody>
      </p:sp>
      <p:sp>
        <p:nvSpPr>
          <p:cNvPr id="7171" name="Content Placeholder 2">
            <a:extLst>
              <a:ext uri="{FF2B5EF4-FFF2-40B4-BE49-F238E27FC236}">
                <a16:creationId xmlns:a16="http://schemas.microsoft.com/office/drawing/2014/main" id="{7862E091-1A62-A8D2-98AF-071D1D7ACFC7}"/>
              </a:ext>
            </a:extLst>
          </p:cNvPr>
          <p:cNvSpPr>
            <a:spLocks noGrp="1"/>
          </p:cNvSpPr>
          <p:nvPr>
            <p:ph idx="1"/>
          </p:nvPr>
        </p:nvSpPr>
        <p:spPr>
          <a:xfrm>
            <a:off x="609600" y="1219200"/>
            <a:ext cx="10972800" cy="4906963"/>
          </a:xfrm>
        </p:spPr>
        <p:txBody>
          <a:bodyPr/>
          <a:lstStyle/>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28:18, 20b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宣告教會的使命的背境</a:t>
            </a:r>
            <a:endPar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20:19a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一個目標</a:t>
            </a:r>
            <a:endPar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20:19, 20a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三個行動</a:t>
            </a:r>
            <a:endParaRPr lang="en-US"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8473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4DAE4FA-2D7F-1FFD-C1C5-324A7A899562}"/>
              </a:ext>
            </a:extLst>
          </p:cNvPr>
          <p:cNvSpPr>
            <a:spLocks noGrp="1" noChangeArrowheads="1"/>
          </p:cNvSpPr>
          <p:nvPr>
            <p:ph type="title" idx="4294967295"/>
          </p:nvPr>
        </p:nvSpPr>
        <p:spPr>
          <a:xfrm>
            <a:off x="381000" y="228600"/>
            <a:ext cx="11353800" cy="762000"/>
          </a:xfrm>
        </p:spPr>
        <p:txBody>
          <a:bodyPr/>
          <a:lstStyle/>
          <a:p>
            <a:pPr eaLnBrk="1" hangingPunct="1"/>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三個行動</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1.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去</a:t>
            </a:r>
          </a:p>
        </p:txBody>
      </p:sp>
      <p:sp>
        <p:nvSpPr>
          <p:cNvPr id="19459" name="Rectangle 3">
            <a:extLst>
              <a:ext uri="{FF2B5EF4-FFF2-40B4-BE49-F238E27FC236}">
                <a16:creationId xmlns:a16="http://schemas.microsoft.com/office/drawing/2014/main" id="{6E9632C3-4EF4-9A97-DBCB-C93DF480B99C}"/>
              </a:ext>
            </a:extLst>
          </p:cNvPr>
          <p:cNvSpPr>
            <a:spLocks noGrp="1" noChangeArrowheads="1"/>
          </p:cNvSpPr>
          <p:nvPr>
            <p:ph type="body" idx="4294967295"/>
          </p:nvPr>
        </p:nvSpPr>
        <p:spPr>
          <a:xfrm>
            <a:off x="381000" y="990600"/>
            <a:ext cx="11353800" cy="5334000"/>
          </a:xfrm>
        </p:spPr>
        <p:txBody>
          <a:bodyPr/>
          <a:lstStyle/>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rPr>
              <a:t>太 </a:t>
            </a:r>
            <a:r>
              <a:rPr lang="en-US" altLang="zh-TW" b="1">
                <a:latin typeface="Times New Roman" panose="02020603050405020304" pitchFamily="18" charset="0"/>
                <a:ea typeface="標楷體" panose="03000509000000000000" pitchFamily="65" charset="-120"/>
              </a:rPr>
              <a:t>28:19 </a:t>
            </a:r>
            <a:r>
              <a:rPr lang="zh-TW" altLang="en-US" b="1">
                <a:latin typeface="Times New Roman" panose="02020603050405020304" pitchFamily="18" charset="0"/>
                <a:ea typeface="標楷體" panose="03000509000000000000" pitchFamily="65" charset="-120"/>
              </a:rPr>
              <a:t>所以</a:t>
            </a:r>
            <a:r>
              <a:rPr lang="zh-TW" altLang="en-US" b="1">
                <a:solidFill>
                  <a:srgbClr val="FF0000"/>
                </a:solidFill>
                <a:latin typeface="Times New Roman" panose="02020603050405020304" pitchFamily="18" charset="0"/>
                <a:ea typeface="標楷體" panose="03000509000000000000" pitchFamily="65" charset="-120"/>
              </a:rPr>
              <a:t>你們要去</a:t>
            </a:r>
            <a:r>
              <a:rPr lang="zh-TW" altLang="en-US" b="1">
                <a:latin typeface="Times New Roman" panose="02020603050405020304" pitchFamily="18" charset="0"/>
                <a:ea typeface="標楷體" panose="03000509000000000000" pitchFamily="65" charset="-12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latin typeface="Times New Roman" panose="02020603050405020304" pitchFamily="18" charset="0"/>
                <a:ea typeface="標楷體" panose="03000509000000000000" pitchFamily="65" charset="-120"/>
                <a:cs typeface="Times New Roman" panose="02020603050405020304" pitchFamily="18" charset="0"/>
              </a:rPr>
              <a:t>使萬民作我的門徒</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約</a:t>
            </a:r>
            <a:r>
              <a:rPr lang="en-US" altLang="en-US" b="1">
                <a:latin typeface="Times New Roman" panose="02020603050405020304" pitchFamily="18" charset="0"/>
                <a:ea typeface="標楷體" panose="03000509000000000000" pitchFamily="65" charset="-120"/>
                <a:cs typeface="Times New Roman" panose="02020603050405020304" pitchFamily="18" charset="0"/>
              </a:rPr>
              <a:t>1:14 </a:t>
            </a:r>
            <a:r>
              <a:rPr lang="zh-TW" altLang="en-US" b="1">
                <a:latin typeface="Times New Roman" panose="02020603050405020304" pitchFamily="18" charset="0"/>
                <a:ea typeface="標楷體" panose="03000509000000000000" pitchFamily="65" charset="-120"/>
                <a:cs typeface="Times New Roman" panose="02020603050405020304" pitchFamily="18" charset="0"/>
              </a:rPr>
              <a:t>道成了肉身、</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住在我們中間</a:t>
            </a:r>
            <a:r>
              <a:rPr lang="zh-TW" altLang="en-US" b="1">
                <a:latin typeface="Times New Roman" panose="02020603050405020304" pitchFamily="18" charset="0"/>
                <a:ea typeface="標楷體" panose="03000509000000000000" pitchFamily="65" charset="-120"/>
                <a:cs typeface="Times New Roman" panose="02020603050405020304" pitchFamily="18" charset="0"/>
              </a:rPr>
              <a:t>、充充滿滿的有恩典有真理。</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我們也見過他的榮光</a:t>
            </a:r>
            <a:r>
              <a:rPr lang="zh-TW" altLang="en-US" b="1">
                <a:latin typeface="Times New Roman" panose="02020603050405020304" pitchFamily="18" charset="0"/>
                <a:ea typeface="標楷體" panose="03000509000000000000" pitchFamily="65" charset="-120"/>
                <a:cs typeface="Times New Roman" panose="02020603050405020304" pitchFamily="18" charset="0"/>
              </a:rPr>
              <a:t>、正是父獨生子的榮光。</a:t>
            </a:r>
          </a:p>
          <a:p>
            <a:pPr eaLnBrk="1" hangingPunct="1">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你們</a:t>
            </a:r>
            <a:r>
              <a:rPr lang="zh-TW" altLang="en-US" b="1">
                <a:solidFill>
                  <a:srgbClr val="002060"/>
                </a:solidFill>
                <a:latin typeface="Times New Roman" panose="02020603050405020304" pitchFamily="18" charset="0"/>
                <a:ea typeface="標楷體" panose="03000509000000000000" pitchFamily="65" charset="-120"/>
              </a:rPr>
              <a:t>要去</a:t>
            </a:r>
            <a:r>
              <a:rPr lang="en-US" altLang="zh-TW" b="1">
                <a:solidFill>
                  <a:srgbClr val="002060"/>
                </a:solidFill>
                <a:latin typeface="Times New Roman" panose="02020603050405020304" pitchFamily="18" charset="0"/>
                <a:ea typeface="標楷體" panose="03000509000000000000" pitchFamily="65" charset="-120"/>
              </a:rPr>
              <a:t>, </a:t>
            </a:r>
            <a:r>
              <a:rPr lang="zh-TW" altLang="en-US" b="1">
                <a:solidFill>
                  <a:srgbClr val="002060"/>
                </a:solidFill>
                <a:latin typeface="Times New Roman" panose="02020603050405020304" pitchFamily="18" charset="0"/>
                <a:ea typeface="標楷體" panose="03000509000000000000" pitchFamily="65" charset="-120"/>
              </a:rPr>
              <a:t>你們要藉着去 </a:t>
            </a:r>
            <a:r>
              <a:rPr lang="en-US" altLang="zh-TW" b="1">
                <a:solidFill>
                  <a:srgbClr val="002060"/>
                </a:solidFill>
                <a:latin typeface="Times New Roman" panose="02020603050405020304" pitchFamily="18" charset="0"/>
                <a:ea typeface="標楷體" panose="03000509000000000000" pitchFamily="65" charset="-120"/>
              </a:rPr>
              <a:t>– </a:t>
            </a:r>
            <a:r>
              <a:rPr lang="zh-TW" altLang="en-US" b="1">
                <a:solidFill>
                  <a:srgbClr val="002060"/>
                </a:solidFill>
                <a:latin typeface="Times New Roman" panose="02020603050405020304" pitchFamily="18" charset="0"/>
                <a:ea typeface="標楷體" panose="03000509000000000000" pitchFamily="65" charset="-120"/>
              </a:rPr>
              <a:t>使作門徒是貼身的</a:t>
            </a:r>
            <a:endParaRPr lang="en-US" altLang="zh-TW" b="1">
              <a:solidFill>
                <a:srgbClr val="00206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門徒要親自進入所服事的人群中間</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入世而不屬世</a:t>
            </a:r>
            <a:endParaRPr lang="en-US" altLang="zh-TW" b="1" i="1">
              <a:solidFill>
                <a:srgbClr val="00660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去 </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放下已擁有</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享受的</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進入不熟悉</a:t>
            </a:r>
            <a:r>
              <a:rPr lang="en-US" altLang="en-US"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必須做出調整與適應的</a:t>
            </a:r>
            <a:endParaRPr lang="en-US" altLang="zh-TW" b="1" i="1">
              <a:solidFill>
                <a:srgbClr val="00660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目的 </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與所服事的人群縮短矩離</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增加互動的時間</a:t>
            </a:r>
            <a:endParaRPr lang="en-US" altLang="zh-TW" b="1" i="1">
              <a:solidFill>
                <a:srgbClr val="006600"/>
              </a:solidFill>
              <a:latin typeface="Times New Roman" panose="02020603050405020304" pitchFamily="18" charset="0"/>
              <a:ea typeface="標楷體" panose="03000509000000000000" pitchFamily="65" charset="-120"/>
            </a:endParaRPr>
          </a:p>
          <a:p>
            <a:pPr eaLnBrk="1" hangingPunct="1">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rPr>
              <a:t>耶穌的榜樣</a:t>
            </a:r>
            <a:endParaRPr lang="en-US" altLang="zh-TW" b="1">
              <a:solidFill>
                <a:srgbClr val="00206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住在我們中間 </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縮短矩離</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增加互動的時間</a:t>
            </a:r>
            <a:endParaRPr lang="en-US" altLang="zh-TW" b="1" i="1">
              <a:solidFill>
                <a:srgbClr val="00660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我們也見過他的榮光 </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讓人近距離與他接觸</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認真示範</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認真觀察</a:t>
            </a:r>
            <a:r>
              <a:rPr lang="en-US" altLang="zh-TW" b="1" i="1">
                <a:solidFill>
                  <a:srgbClr val="006600"/>
                </a:solidFill>
                <a:latin typeface="Times New Roman" panose="02020603050405020304" pitchFamily="18" charset="0"/>
                <a:ea typeface="標楷體" panose="03000509000000000000" pitchFamily="65" charset="-120"/>
              </a:rPr>
              <a:t>/</a:t>
            </a:r>
            <a:r>
              <a:rPr lang="zh-TW" altLang="en-US" b="1" i="1">
                <a:solidFill>
                  <a:srgbClr val="006600"/>
                </a:solidFill>
                <a:latin typeface="Times New Roman" panose="02020603050405020304" pitchFamily="18" charset="0"/>
                <a:ea typeface="標楷體" panose="03000509000000000000" pitchFamily="65" charset="-120"/>
              </a:rPr>
              <a:t>學習</a:t>
            </a:r>
          </a:p>
        </p:txBody>
      </p:sp>
    </p:spTree>
    <p:extLst>
      <p:ext uri="{BB962C8B-B14F-4D97-AF65-F5344CB8AC3E}">
        <p14:creationId xmlns:p14="http://schemas.microsoft.com/office/powerpoint/2010/main" val="18401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0ACAC2E-06B5-A9D0-F505-25B811BCAE45}"/>
              </a:ext>
            </a:extLst>
          </p:cNvPr>
          <p:cNvSpPr>
            <a:spLocks noGrp="1" noChangeArrowheads="1"/>
          </p:cNvSpPr>
          <p:nvPr>
            <p:ph type="title" idx="4294967295"/>
          </p:nvPr>
        </p:nvSpPr>
        <p:spPr>
          <a:xfrm>
            <a:off x="381000" y="228600"/>
            <a:ext cx="11353800" cy="762000"/>
          </a:xfrm>
        </p:spPr>
        <p:txBody>
          <a:bodyPr/>
          <a:lstStyle/>
          <a:p>
            <a:pPr eaLnBrk="1" hangingPunct="1"/>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三個行動</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2.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給他們施洗</a:t>
            </a:r>
          </a:p>
        </p:txBody>
      </p:sp>
      <p:sp>
        <p:nvSpPr>
          <p:cNvPr id="20483" name="Rectangle 3">
            <a:extLst>
              <a:ext uri="{FF2B5EF4-FFF2-40B4-BE49-F238E27FC236}">
                <a16:creationId xmlns:a16="http://schemas.microsoft.com/office/drawing/2014/main" id="{C3D6353B-4A1B-386C-35AE-8F5E40AB71CE}"/>
              </a:ext>
            </a:extLst>
          </p:cNvPr>
          <p:cNvSpPr>
            <a:spLocks noGrp="1" noChangeArrowheads="1"/>
          </p:cNvSpPr>
          <p:nvPr>
            <p:ph type="body" idx="4294967295"/>
          </p:nvPr>
        </p:nvSpPr>
        <p:spPr>
          <a:xfrm>
            <a:off x="381000" y="990600"/>
            <a:ext cx="11353800" cy="5334000"/>
          </a:xfrm>
        </p:spPr>
        <p:txBody>
          <a:bodyPr/>
          <a:lstStyle/>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rPr>
              <a:t>太 </a:t>
            </a:r>
            <a:r>
              <a:rPr lang="en-US" altLang="zh-TW" b="1">
                <a:latin typeface="Times New Roman" panose="02020603050405020304" pitchFamily="18" charset="0"/>
                <a:ea typeface="標楷體" panose="03000509000000000000" pitchFamily="65" charset="-120"/>
              </a:rPr>
              <a:t>28:19 </a:t>
            </a:r>
            <a:r>
              <a:rPr lang="zh-TW" altLang="en-US" b="1">
                <a:latin typeface="Times New Roman" panose="02020603050405020304" pitchFamily="18" charset="0"/>
                <a:ea typeface="標楷體" panose="03000509000000000000" pitchFamily="65" charset="-120"/>
              </a:rPr>
              <a:t>所以你們</a:t>
            </a:r>
            <a:r>
              <a:rPr lang="zh-TW" altLang="en-US" b="1">
                <a:solidFill>
                  <a:srgbClr val="FF0000"/>
                </a:solidFill>
                <a:latin typeface="Times New Roman" panose="02020603050405020304" pitchFamily="18" charset="0"/>
                <a:ea typeface="標楷體" panose="03000509000000000000" pitchFamily="65" charset="-120"/>
              </a:rPr>
              <a:t>要</a:t>
            </a:r>
            <a:r>
              <a:rPr lang="en-US" altLang="zh-TW" b="1">
                <a:solidFill>
                  <a:srgbClr val="FF0000"/>
                </a:solidFill>
                <a:latin typeface="Times New Roman" panose="02020603050405020304" pitchFamily="18" charset="0"/>
                <a:ea typeface="標楷體" panose="03000509000000000000" pitchFamily="65" charset="-120"/>
              </a:rPr>
              <a:t>…</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奉父子聖靈的名</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給他們施洗</a:t>
            </a:r>
            <a:r>
              <a:rPr lang="zh-TW" altLang="en-US" b="1" i="1">
                <a:cs typeface="Times New Roman" panose="02020603050405020304" pitchFamily="18" charset="0"/>
              </a:rPr>
              <a:t>．</a:t>
            </a:r>
            <a:r>
              <a:rPr lang="en-US" altLang="zh-TW" b="1">
                <a:latin typeface="Times New Roman" panose="02020603050405020304" pitchFamily="18" charset="0"/>
                <a:ea typeface="標楷體" panose="03000509000000000000" pitchFamily="65" charset="-120"/>
              </a:rPr>
              <a:t>〔</a:t>
            </a:r>
            <a:r>
              <a:rPr lang="zh-TW" altLang="en-US" b="1">
                <a:latin typeface="Times New Roman" panose="02020603050405020304" pitchFamily="18" charset="0"/>
                <a:ea typeface="標楷體" panose="03000509000000000000" pitchFamily="65" charset="-120"/>
              </a:rPr>
              <a:t>或作給他們施洗</a:t>
            </a:r>
            <a:r>
              <a:rPr lang="zh-TW" altLang="en-US" b="1">
                <a:solidFill>
                  <a:srgbClr val="FF0000"/>
                </a:solidFill>
                <a:latin typeface="Times New Roman" panose="02020603050405020304" pitchFamily="18" charset="0"/>
                <a:ea typeface="標楷體" panose="03000509000000000000" pitchFamily="65" charset="-120"/>
              </a:rPr>
              <a:t>歸於</a:t>
            </a:r>
            <a:r>
              <a:rPr lang="zh-TW" altLang="en-US" b="1">
                <a:latin typeface="Times New Roman" panose="02020603050405020304" pitchFamily="18" charset="0"/>
                <a:ea typeface="標楷體" panose="03000509000000000000" pitchFamily="65" charset="-120"/>
              </a:rPr>
              <a:t>父子聖靈的名</a:t>
            </a:r>
            <a:r>
              <a:rPr lang="en-US" altLang="zh-TW" b="1">
                <a:latin typeface="Times New Roman" panose="02020603050405020304" pitchFamily="18" charset="0"/>
                <a:ea typeface="標楷體" panose="03000509000000000000" pitchFamily="65" charset="-120"/>
              </a:rPr>
              <a:t>〕 …</a:t>
            </a:r>
            <a:r>
              <a:rPr lang="zh-TW" altLang="en-US" b="1">
                <a:latin typeface="Times New Roman" panose="02020603050405020304" pitchFamily="18" charset="0"/>
                <a:ea typeface="標楷體" panose="03000509000000000000" pitchFamily="65" charset="-120"/>
              </a:rPr>
              <a:t>使萬民作我的門徒</a:t>
            </a:r>
            <a:endParaRPr lang="en-US" altLang="zh-TW" b="1">
              <a:latin typeface="Times New Roman" panose="02020603050405020304" pitchFamily="18" charset="0"/>
              <a:ea typeface="標楷體" panose="03000509000000000000" pitchFamily="65" charset="-120"/>
            </a:endParaRPr>
          </a:p>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rPr>
              <a:t>出</a:t>
            </a:r>
            <a:r>
              <a:rPr lang="en-US" altLang="en-US" b="1">
                <a:latin typeface="Times New Roman" panose="02020603050405020304" pitchFamily="18" charset="0"/>
                <a:ea typeface="標楷體" panose="03000509000000000000" pitchFamily="65" charset="-120"/>
              </a:rPr>
              <a:t>3:13 </a:t>
            </a:r>
            <a:r>
              <a:rPr lang="zh-TW" altLang="en-US" b="1">
                <a:latin typeface="Times New Roman" panose="02020603050405020304" pitchFamily="18" charset="0"/>
                <a:ea typeface="標楷體" panose="03000509000000000000" pitchFamily="65" charset="-120"/>
              </a:rPr>
              <a:t>摩西</a:t>
            </a:r>
            <a:r>
              <a:rPr lang="en-US" altLang="en-US" b="1">
                <a:latin typeface="Times New Roman" panose="02020603050405020304" pitchFamily="18" charset="0"/>
                <a:ea typeface="標楷體" panose="03000509000000000000" pitchFamily="65" charset="-120"/>
              </a:rPr>
              <a:t> </a:t>
            </a:r>
            <a:r>
              <a:rPr lang="zh-TW" altLang="en-US" b="1">
                <a:latin typeface="Times New Roman" panose="02020603050405020304" pitchFamily="18" charset="0"/>
                <a:ea typeface="標楷體" panose="03000509000000000000" pitchFamily="65" charset="-120"/>
              </a:rPr>
              <a:t>對　神說、</a:t>
            </a:r>
            <a:r>
              <a:rPr lang="en-US" altLang="zh-TW" b="1">
                <a:latin typeface="Times New Roman" panose="02020603050405020304" pitchFamily="18" charset="0"/>
                <a:ea typeface="標楷體" panose="03000509000000000000" pitchFamily="65" charset="-120"/>
              </a:rPr>
              <a:t>…</a:t>
            </a:r>
            <a:r>
              <a:rPr lang="zh-TW" altLang="en-US" b="1">
                <a:latin typeface="Times New Roman" panose="02020603050405020304" pitchFamily="18" charset="0"/>
                <a:ea typeface="標楷體" panose="03000509000000000000" pitchFamily="65" charset="-120"/>
              </a:rPr>
              <a:t>他們</a:t>
            </a:r>
            <a:r>
              <a:rPr lang="en-US" altLang="zh-TW" b="1">
                <a:latin typeface="Times New Roman" panose="02020603050405020304" pitchFamily="18" charset="0"/>
                <a:ea typeface="標楷體" panose="03000509000000000000" pitchFamily="65" charset="-120"/>
              </a:rPr>
              <a:t>(</a:t>
            </a:r>
            <a:r>
              <a:rPr lang="zh-TW" altLang="en-US" b="1">
                <a:latin typeface="Times New Roman" panose="02020603050405020304" pitchFamily="18" charset="0"/>
                <a:ea typeface="標楷體" panose="03000509000000000000" pitchFamily="65" charset="-120"/>
              </a:rPr>
              <a:t>以色列</a:t>
            </a:r>
            <a:r>
              <a:rPr lang="en-US" altLang="en-US" b="1">
                <a:latin typeface="Times New Roman" panose="02020603050405020304" pitchFamily="18" charset="0"/>
                <a:ea typeface="標楷體" panose="03000509000000000000" pitchFamily="65" charset="-120"/>
              </a:rPr>
              <a:t> </a:t>
            </a:r>
            <a:r>
              <a:rPr lang="zh-TW" altLang="en-US" b="1">
                <a:latin typeface="Times New Roman" panose="02020603050405020304" pitchFamily="18" charset="0"/>
                <a:ea typeface="標楷體" panose="03000509000000000000" pitchFamily="65" charset="-120"/>
              </a:rPr>
              <a:t>人</a:t>
            </a:r>
            <a:r>
              <a:rPr lang="en-US" altLang="zh-TW" b="1">
                <a:latin typeface="Times New Roman" panose="02020603050405020304" pitchFamily="18" charset="0"/>
                <a:ea typeface="標楷體" panose="03000509000000000000" pitchFamily="65" charset="-120"/>
              </a:rPr>
              <a:t>)</a:t>
            </a:r>
            <a:r>
              <a:rPr lang="zh-TW" altLang="en-US" b="1">
                <a:latin typeface="Times New Roman" panose="02020603050405020304" pitchFamily="18" charset="0"/>
                <a:ea typeface="標楷體" panose="03000509000000000000" pitchFamily="65" charset="-120"/>
              </a:rPr>
              <a:t>若問我說、</a:t>
            </a:r>
            <a:r>
              <a:rPr lang="zh-TW" altLang="en-US" b="1">
                <a:solidFill>
                  <a:srgbClr val="FF0000"/>
                </a:solidFill>
                <a:latin typeface="Times New Roman" panose="02020603050405020304" pitchFamily="18" charset="0"/>
                <a:ea typeface="標楷體" panose="03000509000000000000" pitchFamily="65" charset="-120"/>
              </a:rPr>
              <a:t>他</a:t>
            </a:r>
            <a:r>
              <a:rPr lang="en-US" altLang="zh-TW" b="1">
                <a:solidFill>
                  <a:srgbClr val="FF0000"/>
                </a:solidFill>
                <a:latin typeface="Times New Roman" panose="02020603050405020304" pitchFamily="18" charset="0"/>
                <a:ea typeface="標楷體" panose="03000509000000000000" pitchFamily="65" charset="-120"/>
              </a:rPr>
              <a:t>(</a:t>
            </a:r>
            <a:r>
              <a:rPr lang="zh-TW" altLang="en-US" b="1">
                <a:solidFill>
                  <a:srgbClr val="FF0000"/>
                </a:solidFill>
                <a:latin typeface="Times New Roman" panose="02020603050405020304" pitchFamily="18" charset="0"/>
                <a:ea typeface="標楷體" panose="03000509000000000000" pitchFamily="65" charset="-120"/>
              </a:rPr>
              <a:t>神</a:t>
            </a:r>
            <a:r>
              <a:rPr lang="en-US" altLang="zh-TW" b="1">
                <a:solidFill>
                  <a:srgbClr val="FF0000"/>
                </a:solidFill>
                <a:latin typeface="Times New Roman" panose="02020603050405020304" pitchFamily="18" charset="0"/>
                <a:ea typeface="標楷體" panose="03000509000000000000" pitchFamily="65" charset="-120"/>
              </a:rPr>
              <a:t>)</a:t>
            </a:r>
            <a:r>
              <a:rPr lang="zh-TW" altLang="en-US" b="1">
                <a:solidFill>
                  <a:srgbClr val="FF0000"/>
                </a:solidFill>
                <a:latin typeface="Times New Roman" panose="02020603050405020304" pitchFamily="18" charset="0"/>
                <a:ea typeface="標楷體" panose="03000509000000000000" pitchFamily="65" charset="-120"/>
              </a:rPr>
              <a:t>叫甚麼名字</a:t>
            </a:r>
            <a:r>
              <a:rPr lang="zh-TW" altLang="en-US" b="1">
                <a:latin typeface="Times New Roman" panose="02020603050405020304" pitchFamily="18" charset="0"/>
                <a:ea typeface="標楷體" panose="03000509000000000000" pitchFamily="65" charset="-120"/>
              </a:rPr>
              <a:t>、我要對他們說甚麼呢。</a:t>
            </a:r>
            <a:r>
              <a:rPr lang="en-US" altLang="en-US" b="1">
                <a:latin typeface="Times New Roman" panose="02020603050405020304" pitchFamily="18" charset="0"/>
                <a:ea typeface="標楷體" panose="03000509000000000000" pitchFamily="65" charset="-120"/>
              </a:rPr>
              <a:t> 14 </a:t>
            </a:r>
            <a:r>
              <a:rPr lang="zh-TW" altLang="en-US" b="1">
                <a:latin typeface="Times New Roman" panose="02020603050405020304" pitchFamily="18" charset="0"/>
                <a:ea typeface="標楷體" panose="03000509000000000000" pitchFamily="65" charset="-120"/>
              </a:rPr>
              <a:t>　神對摩西</a:t>
            </a:r>
            <a:r>
              <a:rPr lang="en-US" altLang="en-US" b="1">
                <a:latin typeface="Times New Roman" panose="02020603050405020304" pitchFamily="18" charset="0"/>
                <a:ea typeface="標楷體" panose="03000509000000000000" pitchFamily="65" charset="-120"/>
              </a:rPr>
              <a:t> </a:t>
            </a:r>
            <a:r>
              <a:rPr lang="zh-TW" altLang="en-US" b="1">
                <a:latin typeface="Times New Roman" panose="02020603050405020304" pitchFamily="18" charset="0"/>
                <a:ea typeface="標楷體" panose="03000509000000000000" pitchFamily="65" charset="-120"/>
              </a:rPr>
              <a:t>說、</a:t>
            </a:r>
            <a:r>
              <a:rPr lang="zh-TW" altLang="en-US" b="1">
                <a:solidFill>
                  <a:srgbClr val="FF0000"/>
                </a:solidFill>
                <a:latin typeface="Times New Roman" panose="02020603050405020304" pitchFamily="18" charset="0"/>
                <a:ea typeface="標楷體" panose="03000509000000000000" pitchFamily="65" charset="-120"/>
              </a:rPr>
              <a:t>我是自有永有的</a:t>
            </a:r>
            <a:r>
              <a:rPr lang="zh-TW" altLang="en-US" b="1">
                <a:latin typeface="Times New Roman" panose="02020603050405020304" pitchFamily="18" charset="0"/>
                <a:ea typeface="標楷體" panose="03000509000000000000" pitchFamily="65" charset="-120"/>
              </a:rPr>
              <a:t>．</a:t>
            </a:r>
            <a:endParaRPr lang="en-US" altLang="zh-TW" b="1">
              <a:latin typeface="Times New Roman" panose="02020603050405020304" pitchFamily="18" charset="0"/>
              <a:ea typeface="標楷體" panose="03000509000000000000" pitchFamily="65" charset="-120"/>
            </a:endParaRPr>
          </a:p>
          <a:p>
            <a:pPr eaLnBrk="1" hangingPunct="1">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rPr>
              <a:t>洗 </a:t>
            </a:r>
            <a:r>
              <a:rPr lang="en-US" altLang="zh-TW" b="1">
                <a:solidFill>
                  <a:srgbClr val="002060"/>
                </a:solidFill>
                <a:latin typeface="Times New Roman" panose="02020603050405020304" pitchFamily="18" charset="0"/>
                <a:ea typeface="標楷體" panose="03000509000000000000" pitchFamily="65" charset="-120"/>
              </a:rPr>
              <a:t>– </a:t>
            </a:r>
            <a:r>
              <a:rPr lang="zh-TW" altLang="en-US" b="1">
                <a:solidFill>
                  <a:srgbClr val="002060"/>
                </a:solidFill>
                <a:latin typeface="Times New Roman" panose="02020603050405020304" pitchFamily="18" charset="0"/>
                <a:ea typeface="標楷體" panose="03000509000000000000" pitchFamily="65" charset="-120"/>
              </a:rPr>
              <a:t>用外面的動作去宣告一個裡面已存在的屬靈事實</a:t>
            </a:r>
            <a:endParaRPr lang="en-US" altLang="zh-TW" b="1">
              <a:solidFill>
                <a:srgbClr val="00206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奉</a:t>
            </a:r>
            <a:r>
              <a:rPr lang="en-US" altLang="en-US"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歸於</a:t>
            </a:r>
            <a:r>
              <a:rPr lang="en-US" altLang="zh-TW" b="1" i="1">
                <a:solidFill>
                  <a:srgbClr val="006600"/>
                </a:solidFill>
                <a:latin typeface="Times New Roman" panose="02020603050405020304" pitchFamily="18" charset="0"/>
                <a:ea typeface="標楷體" panose="03000509000000000000" pitchFamily="65" charset="-120"/>
              </a:rPr>
              <a:t>,</a:t>
            </a:r>
            <a:r>
              <a:rPr lang="zh-TW" altLang="en-US" b="1" i="1">
                <a:solidFill>
                  <a:srgbClr val="006600"/>
                </a:solidFill>
                <a:latin typeface="Times New Roman" panose="02020603050405020304" pitchFamily="18" charset="0"/>
                <a:ea typeface="標楷體" panose="03000509000000000000" pitchFamily="65" charset="-120"/>
              </a:rPr>
              <a:t>  </a:t>
            </a:r>
            <a:r>
              <a:rPr lang="en-US" altLang="zh-TW" sz="2800" b="1" i="1">
                <a:solidFill>
                  <a:srgbClr val="006600"/>
                </a:solidFill>
                <a:latin typeface="Times New Roman" panose="02020603050405020304" pitchFamily="18" charset="0"/>
                <a:ea typeface="標楷體" panose="03000509000000000000" pitchFamily="65" charset="-120"/>
              </a:rPr>
              <a:t>in</a:t>
            </a:r>
            <a:r>
              <a:rPr lang="zh-TW" altLang="en-US" b="1" i="1">
                <a:solidFill>
                  <a:srgbClr val="006600"/>
                </a:solidFill>
                <a:latin typeface="Times New Roman" panose="02020603050405020304" pitchFamily="18" charset="0"/>
                <a:ea typeface="標楷體" panose="03000509000000000000" pitchFamily="65" charset="-120"/>
              </a:rPr>
              <a:t>在裏面 </a:t>
            </a:r>
            <a:r>
              <a:rPr lang="en-US" altLang="zh-TW" sz="2800" b="1" i="1">
                <a:solidFill>
                  <a:srgbClr val="006600"/>
                </a:solidFill>
                <a:latin typeface="Times New Roman" panose="02020603050405020304" pitchFamily="18" charset="0"/>
                <a:ea typeface="標楷體" panose="03000509000000000000" pitchFamily="65" charset="-120"/>
              </a:rPr>
              <a:t>[KJV], </a:t>
            </a:r>
            <a:r>
              <a:rPr lang="en-US" altLang="en-US" sz="2800" b="1" i="1">
                <a:solidFill>
                  <a:srgbClr val="006600"/>
                </a:solidFill>
                <a:latin typeface="Times New Roman" panose="02020603050405020304" pitchFamily="18" charset="0"/>
                <a:ea typeface="標楷體" panose="03000509000000000000" pitchFamily="65" charset="-120"/>
              </a:rPr>
              <a:t>eis (ice)</a:t>
            </a:r>
            <a:r>
              <a:rPr lang="zh-TW" altLang="en-US" b="1" i="1">
                <a:solidFill>
                  <a:srgbClr val="006600"/>
                </a:solidFill>
                <a:latin typeface="Times New Roman" panose="02020603050405020304" pitchFamily="18" charset="0"/>
                <a:ea typeface="標楷體" panose="03000509000000000000" pitchFamily="65" charset="-120"/>
              </a:rPr>
              <a:t>介詞</a:t>
            </a:r>
            <a:r>
              <a:rPr lang="en-US" altLang="zh-TW" b="1" i="1">
                <a:solidFill>
                  <a:srgbClr val="006600"/>
                </a:solidFill>
                <a:latin typeface="Times New Roman" panose="02020603050405020304" pitchFamily="18" charset="0"/>
                <a:ea typeface="標楷體" panose="03000509000000000000" pitchFamily="65" charset="-120"/>
              </a:rPr>
              <a:t>, </a:t>
            </a:r>
            <a:r>
              <a:rPr lang="en-US" altLang="zh-TW" sz="2800" b="1" i="1">
                <a:solidFill>
                  <a:srgbClr val="006600"/>
                </a:solidFill>
                <a:latin typeface="Times New Roman" panose="02020603050405020304" pitchFamily="18" charset="0"/>
                <a:ea typeface="標楷體" panose="03000509000000000000" pitchFamily="65" charset="-120"/>
              </a:rPr>
              <a:t>in </a:t>
            </a:r>
            <a:r>
              <a:rPr lang="zh-TW" altLang="en-US" b="1" i="1">
                <a:solidFill>
                  <a:srgbClr val="006600"/>
                </a:solidFill>
                <a:latin typeface="Times New Roman" panose="02020603050405020304" pitchFamily="18" charset="0"/>
                <a:ea typeface="標楷體" panose="03000509000000000000" pitchFamily="65" charset="-120"/>
              </a:rPr>
              <a:t>在裏面</a:t>
            </a:r>
            <a:r>
              <a:rPr lang="zh-TW" altLang="en-US" sz="2800" b="1" i="1">
                <a:solidFill>
                  <a:srgbClr val="006600"/>
                </a:solidFill>
                <a:latin typeface="Times New Roman" panose="02020603050405020304" pitchFamily="18" charset="0"/>
                <a:ea typeface="標楷體" panose="03000509000000000000" pitchFamily="65" charset="-120"/>
              </a:rPr>
              <a:t> </a:t>
            </a:r>
            <a:r>
              <a:rPr lang="en-US" altLang="zh-TW" sz="2800" b="1" i="1">
                <a:solidFill>
                  <a:srgbClr val="006600"/>
                </a:solidFill>
                <a:latin typeface="Times New Roman" panose="02020603050405020304" pitchFamily="18" charset="0"/>
                <a:ea typeface="標楷體" panose="03000509000000000000" pitchFamily="65" charset="-120"/>
              </a:rPr>
              <a:t>into</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進入裏面</a:t>
            </a:r>
            <a:r>
              <a:rPr lang="en-US" altLang="zh-TW" b="1" i="1">
                <a:solidFill>
                  <a:srgbClr val="006600"/>
                </a:solidFill>
                <a:latin typeface="Times New Roman" panose="02020603050405020304" pitchFamily="18" charset="0"/>
                <a:ea typeface="標楷體" panose="03000509000000000000" pitchFamily="65" charset="-120"/>
              </a:rPr>
              <a:t> – </a:t>
            </a:r>
            <a:r>
              <a:rPr lang="zh-TW" altLang="en-US" b="1" i="1">
                <a:solidFill>
                  <a:srgbClr val="006600"/>
                </a:solidFill>
                <a:latin typeface="Times New Roman" panose="02020603050405020304" pitchFamily="18" charset="0"/>
                <a:ea typeface="標楷體" panose="03000509000000000000" pitchFamily="65" charset="-120"/>
              </a:rPr>
              <a:t>不是一個動詞</a:t>
            </a:r>
            <a:r>
              <a:rPr lang="en-US" altLang="zh-TW" b="1" i="1">
                <a:solidFill>
                  <a:srgbClr val="006600"/>
                </a:solidFill>
                <a:latin typeface="Times New Roman" panose="02020603050405020304" pitchFamily="18" charset="0"/>
                <a:ea typeface="標楷體" panose="03000509000000000000" pitchFamily="65" charset="-120"/>
              </a:rPr>
              <a:t>(</a:t>
            </a:r>
            <a:r>
              <a:rPr lang="zh-TW" altLang="en-US" b="1" i="1">
                <a:solidFill>
                  <a:srgbClr val="006600"/>
                </a:solidFill>
                <a:latin typeface="Times New Roman" panose="02020603050405020304" pitchFamily="18" charset="0"/>
                <a:ea typeface="標楷體" panose="03000509000000000000" pitchFamily="65" charset="-120"/>
              </a:rPr>
              <a:t>動作</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而是陳述一個關係</a:t>
            </a:r>
            <a:endParaRPr lang="en-US" altLang="zh-TW" b="1" i="1">
              <a:solidFill>
                <a:srgbClr val="006600"/>
              </a:solidFill>
              <a:latin typeface="Times New Roman" panose="02020603050405020304" pitchFamily="18" charset="0"/>
              <a:ea typeface="標楷體" panose="03000509000000000000" pitchFamily="65" charset="-12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名 </a:t>
            </a:r>
            <a:r>
              <a:rPr lang="en-US" altLang="en-US" sz="2400" b="1" i="1">
                <a:solidFill>
                  <a:srgbClr val="006600"/>
                </a:solidFill>
                <a:latin typeface="Times New Roman" panose="02020603050405020304" pitchFamily="18" charset="0"/>
                <a:ea typeface="標楷體" panose="03000509000000000000" pitchFamily="65" charset="-120"/>
              </a:rPr>
              <a:t>=</a:t>
            </a:r>
            <a:r>
              <a:rPr lang="en-US" altLang="en-US"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所是 </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神的名 </a:t>
            </a:r>
            <a:r>
              <a:rPr lang="en-US" altLang="zh-TW" sz="2400" b="1" i="1">
                <a:solidFill>
                  <a:srgbClr val="006600"/>
                </a:solidFill>
                <a:latin typeface="Times New Roman" panose="02020603050405020304" pitchFamily="18" charset="0"/>
                <a:ea typeface="標楷體" panose="03000509000000000000" pitchFamily="65" charset="-120"/>
              </a:rPr>
              <a:t>=</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自有永有的 </a:t>
            </a:r>
            <a:r>
              <a:rPr lang="en-US" altLang="zh-TW" b="1" i="1">
                <a:solidFill>
                  <a:srgbClr val="006600"/>
                </a:solidFill>
                <a:latin typeface="Times New Roman" panose="02020603050405020304" pitchFamily="18" charset="0"/>
                <a:ea typeface="標楷體" panose="03000509000000000000" pitchFamily="65" charset="-120"/>
              </a:rPr>
              <a:t>(</a:t>
            </a:r>
            <a:r>
              <a:rPr lang="zh-TW" altLang="en-US" b="1" i="1">
                <a:solidFill>
                  <a:srgbClr val="006600"/>
                </a:solidFill>
                <a:latin typeface="Times New Roman" panose="02020603050405020304" pitchFamily="18" charset="0"/>
                <a:ea typeface="標楷體" panose="03000509000000000000" pitchFamily="65" charset="-120"/>
              </a:rPr>
              <a:t>所是</a:t>
            </a:r>
            <a:r>
              <a:rPr lang="en-US" altLang="zh-TW"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品質</a:t>
            </a:r>
            <a:r>
              <a:rPr lang="en-US" altLang="en-US" b="1" i="1">
                <a:solidFill>
                  <a:srgbClr val="006600"/>
                </a:solidFill>
                <a:latin typeface="Times New Roman" panose="02020603050405020304" pitchFamily="18" charset="0"/>
                <a:ea typeface="標楷體" panose="03000509000000000000" pitchFamily="65" charset="-120"/>
              </a:rPr>
              <a:t>, </a:t>
            </a:r>
            <a:r>
              <a:rPr lang="zh-TW" altLang="en-US" b="1" i="1">
                <a:solidFill>
                  <a:srgbClr val="006600"/>
                </a:solidFill>
                <a:latin typeface="Times New Roman" panose="02020603050405020304" pitchFamily="18" charset="0"/>
                <a:ea typeface="標楷體" panose="03000509000000000000" pitchFamily="65" charset="-120"/>
              </a:rPr>
              <a:t>屬性</a:t>
            </a:r>
            <a:r>
              <a:rPr lang="en-US" altLang="zh-TW" b="1" i="1">
                <a:solidFill>
                  <a:srgbClr val="006600"/>
                </a:solidFill>
                <a:latin typeface="Times New Roman" panose="02020603050405020304" pitchFamily="18" charset="0"/>
                <a:ea typeface="標楷體" panose="03000509000000000000" pitchFamily="65" charset="-120"/>
              </a:rPr>
              <a:t>…)</a:t>
            </a: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rPr>
              <a:t>洗宣告人與父子聖靈的所是之間的屬靈事實</a:t>
            </a:r>
          </a:p>
        </p:txBody>
      </p:sp>
    </p:spTree>
    <p:extLst>
      <p:ext uri="{BB962C8B-B14F-4D97-AF65-F5344CB8AC3E}">
        <p14:creationId xmlns:p14="http://schemas.microsoft.com/office/powerpoint/2010/main" val="137202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1A28374-A678-13E9-2100-B84855F7C062}"/>
              </a:ext>
            </a:extLst>
          </p:cNvPr>
          <p:cNvSpPr>
            <a:spLocks noGrp="1" noChangeArrowheads="1"/>
          </p:cNvSpPr>
          <p:nvPr>
            <p:ph type="title" idx="4294967295"/>
          </p:nvPr>
        </p:nvSpPr>
        <p:spPr>
          <a:xfrm>
            <a:off x="381000" y="228600"/>
            <a:ext cx="11353800" cy="762000"/>
          </a:xfrm>
        </p:spPr>
        <p:txBody>
          <a:bodyPr/>
          <a:lstStyle/>
          <a:p>
            <a:pPr eaLnBrk="1" hangingPunct="1"/>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洗表達的屬靈事實</a:t>
            </a:r>
          </a:p>
        </p:txBody>
      </p:sp>
      <p:sp>
        <p:nvSpPr>
          <p:cNvPr id="16387" name="Rectangle 3">
            <a:extLst>
              <a:ext uri="{FF2B5EF4-FFF2-40B4-BE49-F238E27FC236}">
                <a16:creationId xmlns:a16="http://schemas.microsoft.com/office/drawing/2014/main" id="{84D7D3DC-F2AB-3638-9E00-5F288295A61F}"/>
              </a:ext>
            </a:extLst>
          </p:cNvPr>
          <p:cNvSpPr>
            <a:spLocks noGrp="1" noChangeArrowheads="1"/>
          </p:cNvSpPr>
          <p:nvPr>
            <p:ph type="body" idx="4294967295"/>
          </p:nvPr>
        </p:nvSpPr>
        <p:spPr>
          <a:xfrm>
            <a:off x="381000" y="990600"/>
            <a:ext cx="11353800" cy="5334000"/>
          </a:xfrm>
        </p:spPr>
        <p:txBody>
          <a:bodyPr/>
          <a:lstStyle/>
          <a:p>
            <a:pPr marL="349250" indent="-349250">
              <a:lnSpc>
                <a:spcPts val="3700"/>
              </a:lnSpc>
              <a:spcBef>
                <a:spcPts val="0"/>
              </a:spcBef>
              <a:buFontTx/>
              <a:buNone/>
              <a:defRPr/>
            </a:pPr>
            <a:r>
              <a:rPr lang="zh-TW" altLang="en-US" b="1" dirty="0">
                <a:latin typeface="Times New Roman" panose="02020603050405020304" pitchFamily="18" charset="0"/>
                <a:ea typeface="DFKai-SB" panose="03000509000000000000" pitchFamily="65" charset="-120"/>
                <a:cs typeface="Times New Roman" panose="02020603050405020304" pitchFamily="18" charset="0"/>
              </a:rPr>
              <a:t>羅</a:t>
            </a:r>
            <a:r>
              <a:rPr lang="en-US" b="1" dirty="0">
                <a:latin typeface="Times New Roman" panose="02020603050405020304" pitchFamily="18" charset="0"/>
                <a:ea typeface="DFKai-SB" panose="03000509000000000000" pitchFamily="65" charset="-120"/>
                <a:cs typeface="Times New Roman" panose="02020603050405020304" pitchFamily="18" charset="0"/>
              </a:rPr>
              <a:t>6:3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豈不知我們這</a:t>
            </a:r>
            <a:r>
              <a:rPr lang="zh-TW" altLang="en-US"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受洗</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歸入基督耶穌的人、是受洗</a:t>
            </a:r>
            <a:r>
              <a:rPr lang="zh-TW" altLang="en-US"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歸入他的死</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麼。</a:t>
            </a:r>
            <a:r>
              <a:rPr lang="en-US" b="1" dirty="0">
                <a:latin typeface="Times New Roman" panose="02020603050405020304" pitchFamily="18" charset="0"/>
                <a:ea typeface="DFKai-SB" panose="03000509000000000000" pitchFamily="65" charset="-120"/>
                <a:cs typeface="Times New Roman" panose="02020603050405020304" pitchFamily="18" charset="0"/>
              </a:rPr>
              <a:t> 4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所以我們藉著洗禮歸入死、和他一同埋葬．原是叫我們一舉一動</a:t>
            </a:r>
            <a:r>
              <a:rPr lang="zh-TW" altLang="en-US"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有新生的樣式</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、像基督</a:t>
            </a:r>
            <a:r>
              <a:rPr lang="en-US" b="1"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藉著父的榮耀、從死裡復活一樣。</a:t>
            </a:r>
            <a:r>
              <a:rPr lang="en-US" b="1" dirty="0">
                <a:latin typeface="Times New Roman" panose="02020603050405020304" pitchFamily="18" charset="0"/>
                <a:ea typeface="DFKai-SB" panose="03000509000000000000" pitchFamily="65" charset="-120"/>
                <a:cs typeface="Times New Roman" panose="02020603050405020304" pitchFamily="18" charset="0"/>
              </a:rPr>
              <a:t> 5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我們若在他死的形狀上與他聯合、也要在他復活的形狀上</a:t>
            </a:r>
            <a:r>
              <a:rPr lang="zh-TW" altLang="en-US"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與他聯合</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a:t>
            </a:r>
            <a:endParaRPr lang="en-US" b="1" dirty="0">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ts val="0"/>
              </a:spcBef>
              <a:buFontTx/>
              <a:buNone/>
              <a:defRPr/>
            </a:pPr>
            <a:r>
              <a:rPr lang="zh-TW" altLang="en-US" b="1" dirty="0">
                <a:latin typeface="Times New Roman" panose="02020603050405020304" pitchFamily="18" charset="0"/>
                <a:ea typeface="DFKai-SB" panose="03000509000000000000" pitchFamily="65" charset="-120"/>
                <a:cs typeface="Times New Roman" panose="02020603050405020304" pitchFamily="18" charset="0"/>
              </a:rPr>
              <a:t>加</a:t>
            </a:r>
            <a:r>
              <a:rPr lang="en-US" b="1" dirty="0">
                <a:latin typeface="Times New Roman" panose="02020603050405020304" pitchFamily="18" charset="0"/>
                <a:ea typeface="DFKai-SB" panose="03000509000000000000" pitchFamily="65" charset="-120"/>
                <a:cs typeface="Times New Roman" panose="02020603050405020304" pitchFamily="18" charset="0"/>
              </a:rPr>
              <a:t>3:27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你們</a:t>
            </a:r>
            <a:r>
              <a:rPr lang="zh-TW" altLang="en-US"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受洗</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歸入基督</a:t>
            </a:r>
            <a:r>
              <a:rPr lang="en-US" b="1"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的、都是</a:t>
            </a:r>
            <a:r>
              <a:rPr lang="zh-TW" altLang="en-US"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披戴基督</a:t>
            </a:r>
            <a:r>
              <a:rPr lang="en-US" b="1"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了。</a:t>
            </a:r>
            <a:endParaRPr lang="en-US" altLang="zh-TW" b="1" dirty="0">
              <a:latin typeface="Times New Roman" panose="02020603050405020304" pitchFamily="18" charset="0"/>
              <a:ea typeface="DFKai-SB" panose="03000509000000000000" pitchFamily="65" charset="-120"/>
              <a:cs typeface="Times New Roman" panose="02020603050405020304" pitchFamily="18" charset="0"/>
            </a:endParaRPr>
          </a:p>
          <a:p>
            <a:pPr>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與他聯合 </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基督的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生命</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得勝</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意願</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也成了人的</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歸入他的死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與世界</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屬地</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屬</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罪的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不再有</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關係</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有新生的樣式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願意並決心按照新的生命來生活</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ts val="3700"/>
              </a:lnSpc>
              <a:spcBef>
                <a:spcPct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披戴基督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舊的生命被基督蓋起來</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只表達基督</a:t>
            </a:r>
          </a:p>
        </p:txBody>
      </p:sp>
    </p:spTree>
    <p:extLst>
      <p:ext uri="{BB962C8B-B14F-4D97-AF65-F5344CB8AC3E}">
        <p14:creationId xmlns:p14="http://schemas.microsoft.com/office/powerpoint/2010/main" val="129606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68528AD-B686-ABED-F135-5B85609EF2A6}"/>
              </a:ext>
            </a:extLst>
          </p:cNvPr>
          <p:cNvSpPr>
            <a:spLocks noGrp="1" noChangeArrowheads="1"/>
          </p:cNvSpPr>
          <p:nvPr>
            <p:ph type="title" idx="4294967295"/>
          </p:nvPr>
        </p:nvSpPr>
        <p:spPr>
          <a:xfrm>
            <a:off x="381000" y="228600"/>
            <a:ext cx="11353800" cy="762000"/>
          </a:xfrm>
        </p:spPr>
        <p:txBody>
          <a:bodyPr/>
          <a:lstStyle/>
          <a:p>
            <a:pPr eaLnBrk="1" hangingPunct="1"/>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三個行動</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3. </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教訓他們</a:t>
            </a:r>
          </a:p>
        </p:txBody>
      </p:sp>
      <p:sp>
        <p:nvSpPr>
          <p:cNvPr id="22531" name="Rectangle 3">
            <a:extLst>
              <a:ext uri="{FF2B5EF4-FFF2-40B4-BE49-F238E27FC236}">
                <a16:creationId xmlns:a16="http://schemas.microsoft.com/office/drawing/2014/main" id="{006C7626-26E5-9F99-F208-033060C97765}"/>
              </a:ext>
            </a:extLst>
          </p:cNvPr>
          <p:cNvSpPr>
            <a:spLocks noGrp="1" noChangeArrowheads="1"/>
          </p:cNvSpPr>
          <p:nvPr>
            <p:ph type="body" idx="4294967295"/>
          </p:nvPr>
        </p:nvSpPr>
        <p:spPr>
          <a:xfrm>
            <a:off x="381000" y="990600"/>
            <a:ext cx="11353800" cy="5334000"/>
          </a:xfrm>
        </p:spPr>
        <p:txBody>
          <a:bodyPr/>
          <a:lstStyle/>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rPr>
              <a:t>太 </a:t>
            </a:r>
            <a:r>
              <a:rPr lang="en-US" altLang="zh-TW" b="1">
                <a:latin typeface="Times New Roman" panose="02020603050405020304" pitchFamily="18" charset="0"/>
                <a:ea typeface="標楷體" panose="03000509000000000000" pitchFamily="65" charset="-120"/>
              </a:rPr>
              <a:t>28:19 </a:t>
            </a:r>
            <a:r>
              <a:rPr lang="zh-TW" altLang="en-US" b="1">
                <a:latin typeface="Times New Roman" panose="02020603050405020304" pitchFamily="18" charset="0"/>
                <a:ea typeface="標楷體" panose="03000509000000000000" pitchFamily="65" charset="-120"/>
              </a:rPr>
              <a:t>所以你們</a:t>
            </a:r>
            <a:r>
              <a:rPr lang="zh-TW" altLang="en-US" b="1">
                <a:solidFill>
                  <a:srgbClr val="FF0000"/>
                </a:solidFill>
                <a:latin typeface="Times New Roman" panose="02020603050405020304" pitchFamily="18" charset="0"/>
                <a:ea typeface="標楷體" panose="03000509000000000000" pitchFamily="65" charset="-120"/>
              </a:rPr>
              <a:t>要</a:t>
            </a:r>
            <a:r>
              <a:rPr lang="en-US" altLang="zh-TW" b="1">
                <a:solidFill>
                  <a:srgbClr val="FF0000"/>
                </a:solidFill>
                <a:latin typeface="Times New Roman" panose="02020603050405020304" pitchFamily="18" charset="0"/>
                <a:ea typeface="標楷體" panose="03000509000000000000" pitchFamily="65" charset="-12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 20 </a:t>
            </a:r>
            <a:r>
              <a:rPr lang="zh-TW" altLang="en-US" b="1">
                <a:latin typeface="Times New Roman" panose="02020603050405020304" pitchFamily="18" charset="0"/>
                <a:ea typeface="標楷體" panose="03000509000000000000" pitchFamily="65" charset="-120"/>
                <a:cs typeface="Times New Roman" panose="02020603050405020304" pitchFamily="18" charset="0"/>
              </a:rPr>
              <a:t>凡我所吩咐你們的、都</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教訓他們遵守</a:t>
            </a:r>
            <a:r>
              <a:rPr lang="en-US" altLang="zh-TW" b="1">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latin typeface="Times New Roman" panose="02020603050405020304" pitchFamily="18" charset="0"/>
                <a:ea typeface="標楷體" panose="03000509000000000000" pitchFamily="65" charset="-120"/>
                <a:cs typeface="Times New Roman" panose="02020603050405020304" pitchFamily="18" charset="0"/>
              </a:rPr>
              <a:t>使萬民作我的門徒</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遵守 </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教訓的目的</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教訓</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teaching</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教導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[KJV]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不只是內容的宣示和傳授</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遵守 </a:t>
            </a:r>
            <a:r>
              <a:rPr lang="en-US" altLang="en-US"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observe</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遵守 </a:t>
            </a:r>
            <a:r>
              <a:rPr lang="en-US" altLang="en-US"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[KJV], obey</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順從</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en-US"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[NIV]; tereo (tay-reh’-o)</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定睛</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留神</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堅守</a:t>
            </a:r>
            <a:endPar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遵守 </a:t>
            </a:r>
            <a:r>
              <a:rPr lang="en-US" altLang="zh-TW" sz="24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思想羅輯</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生活行為的改變</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教訓的目是生命的翻轉</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不只是知識的增加</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4199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Winston Churchill | Swift Press">
            <a:extLst>
              <a:ext uri="{FF2B5EF4-FFF2-40B4-BE49-F238E27FC236}">
                <a16:creationId xmlns:a16="http://schemas.microsoft.com/office/drawing/2014/main" id="{23A0C9D4-028F-F626-3CB5-B37E108A7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152775"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a:extLst>
              <a:ext uri="{FF2B5EF4-FFF2-40B4-BE49-F238E27FC236}">
                <a16:creationId xmlns:a16="http://schemas.microsoft.com/office/drawing/2014/main" id="{D3BA67C7-3928-5213-236B-56E5D7AB9D9E}"/>
              </a:ext>
            </a:extLst>
          </p:cNvPr>
          <p:cNvSpPr txBox="1">
            <a:spLocks noChangeArrowheads="1"/>
          </p:cNvSpPr>
          <p:nvPr/>
        </p:nvSpPr>
        <p:spPr bwMode="auto">
          <a:xfrm>
            <a:off x="5715000" y="674688"/>
            <a:ext cx="59436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9250" marR="0" lvl="0" indent="-349250" algn="l" defTabSz="914400" rtl="0" eaLnBrk="0" fontAlgn="base" latinLnBrk="0" hangingPunct="0">
              <a:lnSpc>
                <a:spcPts val="3700"/>
              </a:lnSpc>
              <a:spcBef>
                <a:spcPct val="0"/>
              </a:spcBef>
              <a:spcAft>
                <a:spcPct val="0"/>
              </a:spcAft>
              <a:buClrTx/>
              <a:buSzTx/>
              <a:buFontTx/>
              <a:buChar char="•"/>
              <a:tabLst/>
              <a:defRPr/>
            </a:pP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人光是活著是不夠的。我們應該決心為某些東西而活。</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 </a:t>
            </a: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邱吉爾</a:t>
            </a:r>
            <a:endPar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349250" marR="0" lvl="0" indent="-349250" algn="l" defTabSz="914400" rtl="0" eaLnBrk="0" fontAlgn="base" latinLnBrk="0" hangingPunct="0">
              <a:lnSpc>
                <a:spcPts val="3700"/>
              </a:lnSpc>
              <a:spcBef>
                <a:spcPct val="0"/>
              </a:spcBef>
              <a:spcAft>
                <a:spcPct val="0"/>
              </a:spcAft>
              <a:buClrTx/>
              <a:buSzTx/>
              <a:buFontTx/>
              <a:buChar char="•"/>
              <a:tabLst/>
              <a:defRPr/>
            </a:pP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每家公司首先需要回答的問題是</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我們為什麼存在</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 </a:t>
            </a:r>
            <a:r>
              <a:rPr kumimoji="1" lang="en-US" altLang="zh-TW"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Patrick Lencioni</a:t>
            </a:r>
          </a:p>
          <a:p>
            <a:pPr marL="349250" marR="0" lvl="0" indent="-349250" algn="l" defTabSz="914400" rtl="0" eaLnBrk="0" fontAlgn="base" latinLnBrk="0" hangingPunct="0">
              <a:lnSpc>
                <a:spcPts val="3700"/>
              </a:lnSpc>
              <a:spcBef>
                <a:spcPct val="0"/>
              </a:spcBef>
              <a:spcAft>
                <a:spcPct val="0"/>
              </a:spcAft>
              <a:buClrTx/>
              <a:buSzTx/>
              <a:buFontTx/>
              <a:buChar char="•"/>
              <a:tabLst/>
              <a:defRPr/>
            </a:pP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教會</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(TCCC)</a:t>
            </a:r>
            <a:r>
              <a:rPr kumimoji="1" lang="zh-TW"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為什麼存在</a:t>
            </a:r>
            <a:r>
              <a:rPr kumimoji="1" lang="en-US" altLang="zh-TW"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349250" marR="0" lvl="0" indent="-349250" algn="l" defTabSz="914400" rtl="0" eaLnBrk="0" fontAlgn="base" latinLnBrk="0" hangingPunct="0">
              <a:lnSpc>
                <a:spcPts val="3700"/>
              </a:lnSpc>
              <a:spcBef>
                <a:spcPct val="0"/>
              </a:spcBef>
              <a:spcAft>
                <a:spcPct val="0"/>
              </a:spcAft>
              <a:buClrTx/>
              <a:buSzTx/>
              <a:buFontTx/>
              <a:buNone/>
              <a:tabLst/>
              <a:defRPr/>
            </a:pPr>
            <a:r>
              <a:rPr kumimoji="1"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啟</a:t>
            </a:r>
            <a:r>
              <a:rPr kumimoji="1"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3:16  </a:t>
            </a:r>
            <a:r>
              <a:rPr kumimoji="1"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你</a:t>
            </a:r>
            <a:r>
              <a:rPr kumimoji="1" lang="en-US" altLang="zh-TW" sz="3200" b="1" i="1"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3200" b="1" i="1"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老底嘉教會</a:t>
            </a:r>
            <a:r>
              <a:rPr kumimoji="1" lang="en-US" altLang="zh-TW" sz="3200" b="1" i="1"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既如溫水、也不冷也不熱、所以我必從我口中把你吐出去。</a:t>
            </a:r>
            <a:endParaRPr kumimoji="1" lang="en-US" altLang="en-US" sz="3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Rectangle 1">
            <a:extLst>
              <a:ext uri="{FF2B5EF4-FFF2-40B4-BE49-F238E27FC236}">
                <a16:creationId xmlns:a16="http://schemas.microsoft.com/office/drawing/2014/main" id="{83D7088C-EE7A-1CDD-31EA-F03C3DC997F6}"/>
              </a:ext>
            </a:extLst>
          </p:cNvPr>
          <p:cNvSpPr/>
          <p:nvPr/>
        </p:nvSpPr>
        <p:spPr>
          <a:xfrm>
            <a:off x="0" y="3733800"/>
            <a:ext cx="3152775" cy="65246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ea typeface="新細明體"/>
              <a:cs typeface="+mn-cs"/>
            </a:endParaRPr>
          </a:p>
        </p:txBody>
      </p:sp>
      <p:pic>
        <p:nvPicPr>
          <p:cNvPr id="5125" name="Picture 5" descr="https://rees.sas.upenn.edu/sites/default/files/styles/spotlight_node/public/1_Saint_Basils_Cathedral.jpg?itok=5aARFegT">
            <a:extLst>
              <a:ext uri="{FF2B5EF4-FFF2-40B4-BE49-F238E27FC236}">
                <a16:creationId xmlns:a16="http://schemas.microsoft.com/office/drawing/2014/main" id="{CA33BB76-2FA9-DC72-6D6B-A73A36CEB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42975"/>
            <a:ext cx="276225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52E67BF-F1C8-4E0A-6A70-85120D9B22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100" y="4000500"/>
            <a:ext cx="29829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7DB85DA-B286-C222-9B13-8869ADCFF5A1}"/>
              </a:ext>
            </a:extLst>
          </p:cNvPr>
          <p:cNvSpPr txBox="1">
            <a:spLocks noChangeArrowheads="1"/>
          </p:cNvSpPr>
          <p:nvPr/>
        </p:nvSpPr>
        <p:spPr bwMode="auto">
          <a:xfrm>
            <a:off x="4267200" y="1143000"/>
            <a:ext cx="1143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ts val="1400"/>
              </a:lnSpc>
              <a:spcBef>
                <a:spcPct val="0"/>
              </a:spcBef>
              <a:spcAft>
                <a:spcPct val="0"/>
              </a:spcAft>
              <a:buClrTx/>
              <a:buSzTx/>
              <a:buFontTx/>
              <a:buNone/>
              <a:tabLst/>
              <a:defRPr/>
            </a:pPr>
            <a:r>
              <a:rPr kumimoji="1" lang="en-US" altLang="en-US" sz="1400" b="1" i="0" u="none" strike="noStrike" kern="1200" cap="none" spc="0" normalizeH="0" baseline="0" noProof="0">
                <a:ln>
                  <a:noFill/>
                </a:ln>
                <a:solidFill>
                  <a:srgbClr val="FFFF00"/>
                </a:solidFill>
                <a:effectLst/>
                <a:uLnTx/>
                <a:uFillTx/>
                <a:latin typeface="Arial" panose="020B0604020202020204" pitchFamily="34" charset="0"/>
                <a:ea typeface="新細明體" panose="02020500000000000000" pitchFamily="18" charset="-120"/>
                <a:cs typeface="+mn-cs"/>
              </a:rPr>
              <a:t>St. Basil’s Cathedral</a:t>
            </a:r>
          </a:p>
        </p:txBody>
      </p:sp>
      <p:sp>
        <p:nvSpPr>
          <p:cNvPr id="8" name="TextBox 7">
            <a:extLst>
              <a:ext uri="{FF2B5EF4-FFF2-40B4-BE49-F238E27FC236}">
                <a16:creationId xmlns:a16="http://schemas.microsoft.com/office/drawing/2014/main" id="{6EBE511C-1B92-C827-2325-9511C59A7376}"/>
              </a:ext>
            </a:extLst>
          </p:cNvPr>
          <p:cNvSpPr txBox="1">
            <a:spLocks noChangeArrowheads="1"/>
          </p:cNvSpPr>
          <p:nvPr/>
        </p:nvSpPr>
        <p:spPr bwMode="auto">
          <a:xfrm>
            <a:off x="304800" y="4121150"/>
            <a:ext cx="1143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ts val="1400"/>
              </a:lnSpc>
              <a:spcBef>
                <a:spcPct val="0"/>
              </a:spcBef>
              <a:spcAft>
                <a:spcPct val="0"/>
              </a:spcAft>
              <a:buClrTx/>
              <a:buSzTx/>
              <a:buFontTx/>
              <a:buNone/>
              <a:tabLst/>
              <a:defRPr/>
            </a:pPr>
            <a:r>
              <a:rPr kumimoji="1" lang="en-US" altLang="en-US" sz="1400" b="1" i="0" u="none" strike="noStrike" kern="1200" cap="none" spc="0" normalizeH="0" baseline="0" noProof="0">
                <a:ln>
                  <a:noFill/>
                </a:ln>
                <a:solidFill>
                  <a:srgbClr val="800000"/>
                </a:solidFill>
                <a:effectLst/>
                <a:uLnTx/>
                <a:uFillTx/>
                <a:latin typeface="Arial" panose="020B0604020202020204" pitchFamily="34" charset="0"/>
                <a:ea typeface="新細明體" panose="02020500000000000000" pitchFamily="18" charset="-120"/>
                <a:cs typeface="+mn-cs"/>
              </a:rPr>
              <a:t>Freemason Abbey Restaurant</a:t>
            </a:r>
          </a:p>
        </p:txBody>
      </p:sp>
    </p:spTree>
    <p:extLst>
      <p:ext uri="{BB962C8B-B14F-4D97-AF65-F5344CB8AC3E}">
        <p14:creationId xmlns:p14="http://schemas.microsoft.com/office/powerpoint/2010/main" val="604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818F39B-2C8F-8908-12F4-E858A5FD1F89}"/>
              </a:ext>
            </a:extLst>
          </p:cNvPr>
          <p:cNvSpPr>
            <a:spLocks noGrp="1" noChangeArrowheads="1"/>
          </p:cNvSpPr>
          <p:nvPr>
            <p:ph type="title" idx="4294967295"/>
          </p:nvPr>
        </p:nvSpPr>
        <p:spPr>
          <a:xfrm>
            <a:off x="381000" y="228600"/>
            <a:ext cx="11353800" cy="762000"/>
          </a:xfrm>
        </p:spPr>
        <p:txBody>
          <a:bodyPr/>
          <a:lstStyle/>
          <a:p>
            <a:pPr eaLnBrk="1" hangingPunct="1"/>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翻轉生命的教訓</a:t>
            </a:r>
          </a:p>
        </p:txBody>
      </p:sp>
      <p:sp>
        <p:nvSpPr>
          <p:cNvPr id="23555" name="Rectangle 3">
            <a:extLst>
              <a:ext uri="{FF2B5EF4-FFF2-40B4-BE49-F238E27FC236}">
                <a16:creationId xmlns:a16="http://schemas.microsoft.com/office/drawing/2014/main" id="{E9CBA0EE-CD4F-DEDF-B6BA-686722AF3E07}"/>
              </a:ext>
            </a:extLst>
          </p:cNvPr>
          <p:cNvSpPr>
            <a:spLocks noGrp="1" noChangeArrowheads="1"/>
          </p:cNvSpPr>
          <p:nvPr>
            <p:ph type="body" idx="4294967295"/>
          </p:nvPr>
        </p:nvSpPr>
        <p:spPr>
          <a:xfrm>
            <a:off x="381000" y="990600"/>
            <a:ext cx="11353800" cy="5334000"/>
          </a:xfrm>
        </p:spPr>
        <p:txBody>
          <a:bodyPr/>
          <a:lstStyle/>
          <a:p>
            <a:pPr eaLnBrk="1" hangingPunct="1">
              <a:lnSpc>
                <a:spcPts val="3700"/>
              </a:lnSpc>
              <a:spcBef>
                <a:spcPct val="0"/>
              </a:spcBef>
              <a:buFontTx/>
              <a:buNone/>
            </a:pPr>
            <a:r>
              <a:rPr lang="zh-TW" altLang="en-US" b="1">
                <a:latin typeface="Times New Roman" panose="02020603050405020304" pitchFamily="18" charset="0"/>
                <a:ea typeface="標楷體" panose="03000509000000000000" pitchFamily="65" charset="-120"/>
              </a:rPr>
              <a:t>太 </a:t>
            </a:r>
            <a:r>
              <a:rPr lang="en-US" altLang="zh-TW" b="1">
                <a:latin typeface="Times New Roman" panose="02020603050405020304" pitchFamily="18" charset="0"/>
                <a:ea typeface="標楷體" panose="03000509000000000000" pitchFamily="65" charset="-120"/>
              </a:rPr>
              <a:t>28:19 </a:t>
            </a:r>
            <a:r>
              <a:rPr lang="zh-TW" altLang="en-US" b="1">
                <a:latin typeface="Times New Roman" panose="02020603050405020304" pitchFamily="18" charset="0"/>
                <a:ea typeface="標楷體" panose="03000509000000000000" pitchFamily="65" charset="-120"/>
              </a:rPr>
              <a:t>所以你們</a:t>
            </a:r>
            <a:r>
              <a:rPr lang="zh-TW" altLang="en-US" b="1">
                <a:solidFill>
                  <a:srgbClr val="FF0000"/>
                </a:solidFill>
                <a:latin typeface="Times New Roman" panose="02020603050405020304" pitchFamily="18" charset="0"/>
                <a:ea typeface="標楷體" panose="03000509000000000000" pitchFamily="65" charset="-120"/>
              </a:rPr>
              <a:t>要</a:t>
            </a:r>
            <a:r>
              <a:rPr lang="en-US" altLang="zh-TW" b="1">
                <a:solidFill>
                  <a:srgbClr val="FF0000"/>
                </a:solidFill>
                <a:latin typeface="Times New Roman" panose="02020603050405020304" pitchFamily="18" charset="0"/>
                <a:ea typeface="標楷體" panose="03000509000000000000" pitchFamily="65" charset="-12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 20 </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凡我所吩咐你們的</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都教訓他們遵守</a:t>
            </a:r>
            <a:r>
              <a:rPr lang="en-US" altLang="zh-TW" b="1">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latin typeface="Times New Roman" panose="02020603050405020304" pitchFamily="18" charset="0"/>
                <a:ea typeface="標楷體" panose="03000509000000000000" pitchFamily="65" charset="-120"/>
                <a:cs typeface="Times New Roman" panose="02020603050405020304" pitchFamily="18" charset="0"/>
              </a:rPr>
              <a:t>使萬民作我的門徒</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教訓我</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耶穌基督</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所吩咐你們的</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以耶穌的教導</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聖經</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為基礎</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不傳基督的吩咐以外的</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如</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個人對聖經的想</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法,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個人的心事</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都教訓 </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傳整全的福音</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不超過 </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添鹽加醋</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如</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得救不只因信</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也要靠行為</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不落後 </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偷工減料</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如</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只傳得救</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稱義</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不提也要成為門徒</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活出新生命</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成聖</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8989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82A48D6-0662-A830-490A-AE539DE9B7E3}"/>
              </a:ext>
            </a:extLst>
          </p:cNvPr>
          <p:cNvSpPr>
            <a:spLocks noGrp="1"/>
          </p:cNvSpPr>
          <p:nvPr>
            <p:ph type="title"/>
          </p:nvPr>
        </p:nvSpPr>
        <p:spPr>
          <a:xfrm>
            <a:off x="609600" y="76200"/>
            <a:ext cx="10972800" cy="792163"/>
          </a:xfrm>
        </p:spPr>
        <p:txBody>
          <a:bodyPr/>
          <a:lstStyle/>
          <a:p>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TCCC</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為什麼存在</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5" name="Content Placeholder 2">
            <a:extLst>
              <a:ext uri="{FF2B5EF4-FFF2-40B4-BE49-F238E27FC236}">
                <a16:creationId xmlns:a16="http://schemas.microsoft.com/office/drawing/2014/main" id="{E28B91D5-EBF1-48BB-437B-8EC78AE65412}"/>
              </a:ext>
            </a:extLst>
          </p:cNvPr>
          <p:cNvSpPr>
            <a:spLocks noGrp="1"/>
          </p:cNvSpPr>
          <p:nvPr>
            <p:ph idx="1"/>
          </p:nvPr>
        </p:nvSpPr>
        <p:spPr>
          <a:xfrm>
            <a:off x="762000" y="838200"/>
            <a:ext cx="10668000" cy="5638800"/>
          </a:xfrm>
        </p:spPr>
        <p:txBody>
          <a:bodyPr/>
          <a:lstStyle/>
          <a:p>
            <a:pPr>
              <a:lnSpc>
                <a:spcPts val="3700"/>
              </a:lnSpc>
              <a:spcBef>
                <a:spcPct val="0"/>
              </a:spcBef>
              <a:defRPr/>
            </a:pPr>
            <a:r>
              <a:rPr lang="en-US"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TCCC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的存在是為了</a:t>
            </a:r>
            <a:endParaRPr lang="en-US"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defRPr/>
            </a:pPr>
            <a:r>
              <a:rPr lang="zh-TW" altLang="en-US" b="1" i="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在北卡三角區的西北部的華人家庭及學生和學人</a:t>
            </a:r>
            <a:r>
              <a:rPr lang="zh-TW" altLang="en-US" b="1" i="1" dirty="0">
                <a:solidFill>
                  <a:schemeClr val="accent1">
                    <a:lumMod val="50000"/>
                  </a:schemeClr>
                </a:solidFill>
                <a:latin typeface="Times New Roman" panose="02020603050405020304" pitchFamily="18" charset="0"/>
                <a:ea typeface="DFKai-SB" panose="03000509000000000000" pitchFamily="65" charset="-120"/>
                <a:cs typeface="Times New Roman" panose="02020603050405020304" pitchFamily="18" charset="0"/>
              </a:rPr>
              <a:t>中間</a:t>
            </a:r>
            <a:endParaRPr lang="en-US" altLang="en-US" b="1" i="1" dirty="0">
              <a:solidFill>
                <a:schemeClr val="accent1">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600"/>
              </a:lnSpc>
              <a:spcBef>
                <a:spcPct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藉著</a:t>
            </a:r>
            <a:r>
              <a:rPr lang="en-US" altLang="zh-TW"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(1)</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在靈和真理裏高舉基督的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敬拜</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徒</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2:42);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(2)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忠於聖經的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教導</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徒</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2:42;</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28:20);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(3)</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真誠又切實相愛的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團契</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徒</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2:42);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(4)</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在靈裏的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禱告</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徒</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2:42);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(5)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按著恩賜的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彼此服侍</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彼前</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4:10);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(6)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面向本地胸懷全球的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宣教</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28:19);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(7)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建造並富化</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內在的生命</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約</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10:10;</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28:19); </a:t>
            </a:r>
          </a:p>
          <a:p>
            <a:pPr marL="0" indent="0">
              <a:lnSpc>
                <a:spcPts val="3600"/>
              </a:lnSpc>
              <a:spcBef>
                <a:spcPct val="0"/>
              </a:spcBef>
              <a:buFontTx/>
              <a:buNone/>
              <a:defRPr/>
            </a:pP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(8)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強化以基督為主的</a:t>
            </a:r>
            <a:r>
              <a:rPr lang="zh-TW" altLang="en-US" b="1" i="1" u="sng"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家庭</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弗</a:t>
            </a:r>
            <a:r>
              <a:rPr lang="en-US"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6:1-4)</a:t>
            </a:r>
          </a:p>
          <a:p>
            <a:pPr>
              <a:lnSpc>
                <a:spcPts val="3700"/>
              </a:lnSpc>
              <a:spcBef>
                <a:spcPct val="0"/>
              </a:spcBef>
              <a:buFont typeface="Wingdings" panose="05000000000000000000" pitchFamily="2" charset="2"/>
              <a:buChar char="Ø"/>
              <a:defRPr/>
            </a:pPr>
            <a:r>
              <a:rPr lang="zh-TW"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去作基督的門徒也使別人成為基督的門徒</a:t>
            </a:r>
            <a:r>
              <a:rPr lang="en-US"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28:19)</a:t>
            </a:r>
          </a:p>
          <a:p>
            <a:pPr>
              <a:lnSpc>
                <a:spcPts val="3700"/>
              </a:lnSpc>
              <a:spcBef>
                <a:spcPct val="0"/>
              </a:spcBef>
              <a:buFont typeface="Wingdings" panose="05000000000000000000" pitchFamily="2" charset="2"/>
              <a:buChar char="Ø"/>
              <a:defRPr/>
            </a:pPr>
            <a:r>
              <a:rPr lang="zh-TW"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使神得榮耀</a:t>
            </a:r>
            <a:r>
              <a:rPr lang="en-US"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弗</a:t>
            </a:r>
            <a:r>
              <a:rPr lang="en-US" altLang="en-US"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1:5-6, 12) </a:t>
            </a:r>
          </a:p>
        </p:txBody>
      </p:sp>
    </p:spTree>
    <p:extLst>
      <p:ext uri="{BB962C8B-B14F-4D97-AF65-F5344CB8AC3E}">
        <p14:creationId xmlns:p14="http://schemas.microsoft.com/office/powerpoint/2010/main" val="1738871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 calcmode="lin" valueType="num">
                                      <p:cBhvr additive="base">
                                        <p:cTn id="17"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 calcmode="lin" valueType="num">
                                      <p:cBhvr additive="base">
                                        <p:cTn id="2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anim calcmode="lin" valueType="num">
                                      <p:cBhvr additive="base">
                                        <p:cTn id="25"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555">
                                            <p:txEl>
                                              <p:pRg st="6" end="6"/>
                                            </p:txEl>
                                          </p:spTgt>
                                        </p:tgtEl>
                                        <p:attrNameLst>
                                          <p:attrName>style.visibility</p:attrName>
                                        </p:attrNameLst>
                                      </p:cBhvr>
                                      <p:to>
                                        <p:strVal val="visible"/>
                                      </p:to>
                                    </p:set>
                                    <p:anim calcmode="lin" valueType="num">
                                      <p:cBhvr additive="base">
                                        <p:cTn id="29"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555">
                                            <p:txEl>
                                              <p:pRg st="7" end="7"/>
                                            </p:txEl>
                                          </p:spTgt>
                                        </p:tgtEl>
                                        <p:attrNameLst>
                                          <p:attrName>style.visibility</p:attrName>
                                        </p:attrNameLst>
                                      </p:cBhvr>
                                      <p:to>
                                        <p:strVal val="visible"/>
                                      </p:to>
                                    </p:set>
                                    <p:anim calcmode="lin" valueType="num">
                                      <p:cBhvr additive="base">
                                        <p:cTn id="33"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55">
                                            <p:txEl>
                                              <p:pRg st="8" end="8"/>
                                            </p:txEl>
                                          </p:spTgt>
                                        </p:tgtEl>
                                        <p:attrNameLst>
                                          <p:attrName>style.visibility</p:attrName>
                                        </p:attrNameLst>
                                      </p:cBhvr>
                                      <p:to>
                                        <p:strVal val="visible"/>
                                      </p:to>
                                    </p:set>
                                    <p:anim calcmode="lin" valueType="num">
                                      <p:cBhvr additive="base">
                                        <p:cTn id="37"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555">
                                            <p:txEl>
                                              <p:pRg st="9" end="9"/>
                                            </p:txEl>
                                          </p:spTgt>
                                        </p:tgtEl>
                                        <p:attrNameLst>
                                          <p:attrName>style.visibility</p:attrName>
                                        </p:attrNameLst>
                                      </p:cBhvr>
                                      <p:to>
                                        <p:strVal val="visible"/>
                                      </p:to>
                                    </p:set>
                                    <p:anim calcmode="lin" valueType="num">
                                      <p:cBhvr additive="base">
                                        <p:cTn id="41"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FC67A8C-2C19-D578-7430-B417FE9E8DAF}"/>
              </a:ext>
            </a:extLst>
          </p:cNvPr>
          <p:cNvSpPr>
            <a:spLocks noGrp="1"/>
          </p:cNvSpPr>
          <p:nvPr>
            <p:ph type="title"/>
          </p:nvPr>
        </p:nvSpPr>
        <p:spPr>
          <a:xfrm>
            <a:off x="6019800" y="152400"/>
            <a:ext cx="5715000" cy="715963"/>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教會的使命</a:t>
            </a:r>
            <a:endParaRPr lang="en-US" altLang="en-US" sz="3600">
              <a:ea typeface="標楷體" panose="03000509000000000000" pitchFamily="65" charset="-120"/>
              <a:cs typeface="Times New Roman" panose="02020603050405020304" pitchFamily="18" charset="0"/>
            </a:endParaRPr>
          </a:p>
        </p:txBody>
      </p:sp>
      <p:sp>
        <p:nvSpPr>
          <p:cNvPr id="26627" name="Content Placeholder 2">
            <a:extLst>
              <a:ext uri="{FF2B5EF4-FFF2-40B4-BE49-F238E27FC236}">
                <a16:creationId xmlns:a16="http://schemas.microsoft.com/office/drawing/2014/main" id="{FBE967FF-682D-F92D-3214-C2E8CE73A708}"/>
              </a:ext>
            </a:extLst>
          </p:cNvPr>
          <p:cNvSpPr>
            <a:spLocks noGrp="1"/>
          </p:cNvSpPr>
          <p:nvPr>
            <p:ph idx="1"/>
          </p:nvPr>
        </p:nvSpPr>
        <p:spPr>
          <a:xfrm>
            <a:off x="6019800" y="914400"/>
            <a:ext cx="5791200" cy="4343400"/>
          </a:xfrm>
        </p:spPr>
        <p:txBody>
          <a:bodyPr/>
          <a:lstStyle/>
          <a:p>
            <a:pPr>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吩咐的背境</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耶穌復活了</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教會可以支取耶穌的權能</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吩咐的內容</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一個目標</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使萬民作我的門徒</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吩咐的內容</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三個行動</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近距離去接觸的去</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在父子聖靈裏面的施洗</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翻轉生命的教導</a:t>
            </a:r>
            <a:endPar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pPr>
            <a:endParaRPr lang="en-US" altLang="en-US">
              <a:ea typeface="標楷體" panose="03000509000000000000" pitchFamily="65" charset="-120"/>
              <a:cs typeface="Times New Roman" panose="02020603050405020304" pitchFamily="18" charset="0"/>
            </a:endParaRPr>
          </a:p>
        </p:txBody>
      </p:sp>
      <p:pic>
        <p:nvPicPr>
          <p:cNvPr id="26628" name="Picture 1">
            <a:extLst>
              <a:ext uri="{FF2B5EF4-FFF2-40B4-BE49-F238E27FC236}">
                <a16:creationId xmlns:a16="http://schemas.microsoft.com/office/drawing/2014/main" id="{E5491BAE-02F4-ACDD-C0D3-EEA7ADD7E7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925"/>
            <a:ext cx="4953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2">
            <a:extLst>
              <a:ext uri="{FF2B5EF4-FFF2-40B4-BE49-F238E27FC236}">
                <a16:creationId xmlns:a16="http://schemas.microsoft.com/office/drawing/2014/main" id="{9B0DA09C-FE87-00DF-21F5-9B3CA6D147EA}"/>
              </a:ext>
            </a:extLst>
          </p:cNvPr>
          <p:cNvSpPr txBox="1">
            <a:spLocks noChangeArrowheads="1"/>
          </p:cNvSpPr>
          <p:nvPr/>
        </p:nvSpPr>
        <p:spPr bwMode="auto">
          <a:xfrm>
            <a:off x="3352800" y="5187950"/>
            <a:ext cx="1828800" cy="37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ts val="1100"/>
              </a:lnSpc>
              <a:spcBef>
                <a:spcPct val="0"/>
              </a:spcBef>
              <a:spcAft>
                <a:spcPct val="0"/>
              </a:spcAft>
              <a:buClrTx/>
              <a:buSzTx/>
              <a:buFontTx/>
              <a:buNone/>
              <a:tabLst/>
              <a:defRPr/>
            </a:pPr>
            <a:r>
              <a:rPr kumimoji="1" lang="zh-TW" altLang="en-US" sz="1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這裡面肯定有個可學</a:t>
            </a:r>
            <a:r>
              <a:rPr kumimoji="1" lang="zh-TW" altLang="en-US" sz="12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a:t>
            </a:r>
            <a:r>
              <a:rPr kumimoji="1" lang="zh-TW" altLang="en-US" sz="1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功課</a:t>
            </a:r>
            <a:r>
              <a:rPr kumimoji="1" lang="en-US" altLang="zh-TW" sz="1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但我不知道是什麼</a:t>
            </a:r>
            <a:endParaRPr kumimoji="1"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30" name="TextBox 3">
            <a:extLst>
              <a:ext uri="{FF2B5EF4-FFF2-40B4-BE49-F238E27FC236}">
                <a16:creationId xmlns:a16="http://schemas.microsoft.com/office/drawing/2014/main" id="{36C383C9-5A1E-564B-403E-C1B3F85C6E7C}"/>
              </a:ext>
            </a:extLst>
          </p:cNvPr>
          <p:cNvSpPr txBox="1">
            <a:spLocks noChangeArrowheads="1"/>
          </p:cNvSpPr>
          <p:nvPr/>
        </p:nvSpPr>
        <p:spPr bwMode="auto">
          <a:xfrm>
            <a:off x="152400" y="66294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1400" b="1"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Linus</a:t>
            </a:r>
          </a:p>
        </p:txBody>
      </p:sp>
      <p:sp>
        <p:nvSpPr>
          <p:cNvPr id="5" name="TextBox 4">
            <a:extLst>
              <a:ext uri="{FF2B5EF4-FFF2-40B4-BE49-F238E27FC236}">
                <a16:creationId xmlns:a16="http://schemas.microsoft.com/office/drawing/2014/main" id="{DBD583E7-7280-BCD8-6047-84A5193F332D}"/>
              </a:ext>
            </a:extLst>
          </p:cNvPr>
          <p:cNvSpPr txBox="1">
            <a:spLocks noChangeArrowheads="1"/>
          </p:cNvSpPr>
          <p:nvPr/>
        </p:nvSpPr>
        <p:spPr bwMode="auto">
          <a:xfrm>
            <a:off x="228600" y="2286000"/>
            <a:ext cx="50292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4488" marR="0" lvl="0" indent="-344488" algn="l" defTabSz="914400" rtl="0" eaLnBrk="0" fontAlgn="base" latinLnBrk="0" hangingPunct="0">
              <a:lnSpc>
                <a:spcPts val="3200"/>
              </a:lnSpc>
              <a:spcBef>
                <a:spcPct val="0"/>
              </a:spcBef>
              <a:spcAft>
                <a:spcPct val="0"/>
              </a:spcAft>
              <a:buClrTx/>
              <a:buSzTx/>
              <a:buFontTx/>
              <a:buNone/>
              <a:tabLst/>
              <a:defRPr/>
            </a:pPr>
            <a:r>
              <a:rPr kumimoji="1" lang="zh-TW" altLang="en-US"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太</a:t>
            </a:r>
            <a:r>
              <a:rPr kumimoji="1"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7:26  </a:t>
            </a:r>
            <a:r>
              <a:rPr kumimoji="1" lang="zh-TW" altLang="en-US"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凡聽見我這話不去行的、好比一個無知的人、把房子蓋在沙土上。</a:t>
            </a:r>
            <a:r>
              <a:rPr kumimoji="1"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27  </a:t>
            </a:r>
            <a:r>
              <a:rPr kumimoji="1" lang="zh-TW" altLang="en-US" sz="2800" b="1"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雨淋、水沖、風吹、撞著那房子、房子就倒塌了．並且倒塌得很大。</a:t>
            </a:r>
            <a:endParaRPr kumimoji="1"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9217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E64C6E8-85A2-A64D-3B52-4245434B1E8A}"/>
              </a:ext>
            </a:extLst>
          </p:cNvPr>
          <p:cNvSpPr>
            <a:spLocks noGrp="1"/>
          </p:cNvSpPr>
          <p:nvPr>
            <p:ph type="title"/>
          </p:nvPr>
        </p:nvSpPr>
        <p:spPr>
          <a:xfrm>
            <a:off x="609600" y="274638"/>
            <a:ext cx="10972800" cy="8683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18-20</a:t>
            </a:r>
            <a:endParaRPr lang="zh-TW" altLang="en-US" sz="3600">
              <a:solidFill>
                <a:srgbClr val="660066"/>
              </a:solidFill>
              <a:ea typeface="標楷體" panose="03000509000000000000" pitchFamily="65" charset="-120"/>
              <a:cs typeface="Times New Roman" panose="02020603050405020304" pitchFamily="18" charset="0"/>
            </a:endParaRPr>
          </a:p>
        </p:txBody>
      </p:sp>
      <p:sp>
        <p:nvSpPr>
          <p:cNvPr id="6147" name="Subtitle 2">
            <a:extLst>
              <a:ext uri="{FF2B5EF4-FFF2-40B4-BE49-F238E27FC236}">
                <a16:creationId xmlns:a16="http://schemas.microsoft.com/office/drawing/2014/main" id="{1A98943C-4427-D396-878C-BA1054074BC8}"/>
              </a:ext>
            </a:extLst>
          </p:cNvPr>
          <p:cNvSpPr>
            <a:spLocks noGrp="1"/>
          </p:cNvSpPr>
          <p:nvPr>
            <p:ph idx="1"/>
          </p:nvPr>
        </p:nvSpPr>
        <p:spPr>
          <a:xfrm>
            <a:off x="609600" y="1143000"/>
            <a:ext cx="10972800" cy="4830763"/>
          </a:xfrm>
        </p:spPr>
        <p:txBody>
          <a:bodyPr/>
          <a:lstStyle/>
          <a:p>
            <a:pPr>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a:latin typeface="Times New Roman" panose="02020603050405020304" pitchFamily="18" charset="0"/>
                <a:ea typeface="標楷體" panose="03000509000000000000" pitchFamily="65" charset="-120"/>
                <a:cs typeface="Times New Roman" panose="02020603050405020304" pitchFamily="18" charset="0"/>
              </a:rPr>
              <a:t>28:18 耶穌進前來、對他們說、天上地下所有的權柄、都賜給我了。19 </a:t>
            </a:r>
            <a:r>
              <a:rPr lang="zh-TW" altLang="en-US" b="1">
                <a:latin typeface="Times New Roman" panose="02020603050405020304" pitchFamily="18" charset="0"/>
                <a:ea typeface="標楷體" panose="03000509000000000000" pitchFamily="65" charset="-120"/>
                <a:cs typeface="Times New Roman" panose="02020603050405020304" pitchFamily="18" charset="0"/>
              </a:rPr>
              <a:t>所以你們要去、使萬民作我的門徒、奉父子聖靈的名、給他們施洗．</a:t>
            </a:r>
            <a:r>
              <a:rPr lang="en-US" altLang="zh-TW" b="1">
                <a:latin typeface="Times New Roman" panose="02020603050405020304" pitchFamily="18" charset="0"/>
                <a:ea typeface="標楷體" panose="03000509000000000000" pitchFamily="65" charset="-120"/>
                <a:cs typeface="Times New Roman" panose="02020603050405020304" pitchFamily="18" charset="0"/>
              </a:rPr>
              <a:t>20 </a:t>
            </a:r>
            <a:r>
              <a:rPr lang="zh-TW" altLang="en-US" b="1">
                <a:latin typeface="Times New Roman" panose="02020603050405020304" pitchFamily="18" charset="0"/>
                <a:ea typeface="標楷體" panose="03000509000000000000" pitchFamily="65" charset="-120"/>
                <a:cs typeface="Times New Roman" panose="02020603050405020304" pitchFamily="18" charset="0"/>
              </a:rPr>
              <a:t>凡我所吩咐你們的、都教訓他們遵守我就常與你們同在、直到世界的末了。</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pPr>
            <a:endParaRPr lang="zh-TW" altLang="zh-TW">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9906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191F4ED-79B6-D790-B59C-7C53CB63B112}"/>
              </a:ext>
            </a:extLst>
          </p:cNvPr>
          <p:cNvSpPr>
            <a:spLocks noGrp="1"/>
          </p:cNvSpPr>
          <p:nvPr>
            <p:ph type="title"/>
          </p:nvPr>
        </p:nvSpPr>
        <p:spPr>
          <a:xfrm>
            <a:off x="609600" y="2746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教會的使命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18-20)</a:t>
            </a:r>
            <a:endParaRPr lang="en-US" altLang="en-US" sz="3600">
              <a:ea typeface="標楷體" panose="03000509000000000000" pitchFamily="65" charset="-120"/>
              <a:cs typeface="Times New Roman" panose="02020603050405020304" pitchFamily="18" charset="0"/>
            </a:endParaRPr>
          </a:p>
        </p:txBody>
      </p:sp>
      <p:sp>
        <p:nvSpPr>
          <p:cNvPr id="7171" name="Content Placeholder 2">
            <a:extLst>
              <a:ext uri="{FF2B5EF4-FFF2-40B4-BE49-F238E27FC236}">
                <a16:creationId xmlns:a16="http://schemas.microsoft.com/office/drawing/2014/main" id="{133C4C43-358E-97AD-1EDA-3EEA38673BEA}"/>
              </a:ext>
            </a:extLst>
          </p:cNvPr>
          <p:cNvSpPr>
            <a:spLocks noGrp="1"/>
          </p:cNvSpPr>
          <p:nvPr>
            <p:ph idx="1"/>
          </p:nvPr>
        </p:nvSpPr>
        <p:spPr>
          <a:xfrm>
            <a:off x="609600" y="1219200"/>
            <a:ext cx="10972800" cy="4906963"/>
          </a:xfrm>
        </p:spPr>
        <p:txBody>
          <a:bodyPr/>
          <a:lstStyle/>
          <a:p>
            <a:pPr algn="ctr">
              <a:defRPr/>
            </a:pP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28:18, 20b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宣告教會的使命的背境</a:t>
            </a:r>
            <a:endPar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20:19a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一個目標</a:t>
            </a:r>
            <a:endPar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20:19, 20a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三個行動</a:t>
            </a:r>
            <a:endParaRPr lang="en-US"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5230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BC9F989-DB12-B01D-ED9E-68D5BAADA743}"/>
              </a:ext>
            </a:extLst>
          </p:cNvPr>
          <p:cNvSpPr>
            <a:spLocks noGrp="1"/>
          </p:cNvSpPr>
          <p:nvPr>
            <p:ph type="title"/>
          </p:nvPr>
        </p:nvSpPr>
        <p:spPr>
          <a:xfrm>
            <a:off x="609600" y="274638"/>
            <a:ext cx="10972800" cy="6397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耶穌的宣告的背境</a:t>
            </a:r>
            <a:endPar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Content Placeholder 2">
            <a:extLst>
              <a:ext uri="{FF2B5EF4-FFF2-40B4-BE49-F238E27FC236}">
                <a16:creationId xmlns:a16="http://schemas.microsoft.com/office/drawing/2014/main" id="{647A1CB1-4E57-C6E4-976D-C9438CB4CE5D}"/>
              </a:ext>
            </a:extLst>
          </p:cNvPr>
          <p:cNvSpPr>
            <a:spLocks noGrp="1"/>
          </p:cNvSpPr>
          <p:nvPr>
            <p:ph idx="1"/>
          </p:nvPr>
        </p:nvSpPr>
        <p:spPr>
          <a:xfrm>
            <a:off x="457200" y="990600"/>
            <a:ext cx="11277600" cy="5486400"/>
          </a:xfrm>
        </p:spPr>
        <p:txBody>
          <a:bodyPr/>
          <a:lstStyle/>
          <a:p>
            <a:pPr marL="349250" indent="-349250">
              <a:lnSpc>
                <a:spcPts val="3700"/>
              </a:lnSpc>
              <a:spcBef>
                <a:spcPts val="0"/>
              </a:spcBef>
              <a:buFontTx/>
              <a:buNone/>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28:</a:t>
            </a:r>
            <a:r>
              <a:rPr lang="en-US" altLang="en-US" b="1" dirty="0">
                <a:latin typeface="Times New Roman" panose="02020603050405020304" pitchFamily="18" charset="0"/>
                <a:ea typeface="標楷體" panose="03000509000000000000" pitchFamily="65" charset="-120"/>
                <a:cs typeface="Times New Roman" panose="02020603050405020304" pitchFamily="18" charset="0"/>
              </a:rPr>
              <a:t>16 </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十一個門</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徒往加利利去、到了耶穌約定的山上。</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18 </a:t>
            </a:r>
            <a:r>
              <a:rPr lang="en-US" altLang="zh-TW"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耶穌</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進前來、</a:t>
            </a:r>
            <a:r>
              <a:rPr lang="en-US" altLang="zh-TW"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對他們說</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、天上地下所有的權柄、都賜給我了。19 </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所以你們要去、使萬民作我的門徒、奉父子聖靈的名、給他們施洗．</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20 </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凡我所吩咐你們的、都教訓他們遵守</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我就常與你們同在、直到世界的末了。</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ts val="1200"/>
              </a:spcBef>
              <a:buFont typeface="Arial" panose="020B0604020202020204" pitchFamily="34" charset="0"/>
              <a:buChar char="•"/>
              <a:defRPr/>
            </a:pP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時機</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耶穌復活到升天之間的</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40</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天內</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對像</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b="1" dirty="0" err="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他們</a:t>
            </a: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11</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個門徒</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p>
          <a:p>
            <a:pPr>
              <a:lnSpc>
                <a:spcPts val="3700"/>
              </a:lnSpc>
              <a:spcBef>
                <a:spcPts val="0"/>
              </a:spcBef>
              <a:buFont typeface="Wingdings" panose="05000000000000000000" pitchFamily="2" charset="2"/>
              <a:buChar char="Ø"/>
              <a:defRPr/>
            </a:pP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11</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個門徒</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也是使徒</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教會的根基</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代表普世教會</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包括</a:t>
            </a:r>
            <a:r>
              <a:rPr lang="en-US" altLang="zh-TW" sz="2800"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TCCC</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t>
            </a:r>
          </a:p>
          <a:p>
            <a:pPr>
              <a:lnSpc>
                <a:spcPts val="3700"/>
              </a:lnSpc>
              <a:spcBef>
                <a:spcPts val="0"/>
              </a:spcBef>
              <a:buFont typeface="Arial" panose="020B0604020202020204" pitchFamily="34" charset="0"/>
              <a:buChar char="•"/>
              <a:defRPr/>
            </a:pP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性質</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你們要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吩咐</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架構</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28:19-20a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en-US"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教會的使命</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28:18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宣告</a:t>
            </a:r>
            <a:r>
              <a:rPr lang="en-US"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使命</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的基礎</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28:20b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履行</a:t>
            </a:r>
            <a:r>
              <a:rPr lang="en-US"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使命</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所帶來的應許</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ts val="0"/>
              </a:spcBef>
              <a:buFontTx/>
              <a:buNone/>
              <a:defRPr/>
            </a:pP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700"/>
              </a:lnSpc>
              <a:spcBef>
                <a:spcPts val="0"/>
              </a:spcBef>
              <a:buFontTx/>
              <a:buNone/>
              <a:defRPr/>
            </a:pPr>
            <a:endParaRPr lang="en-US" dirty="0"/>
          </a:p>
        </p:txBody>
      </p:sp>
    </p:spTree>
    <p:extLst>
      <p:ext uri="{BB962C8B-B14F-4D97-AF65-F5344CB8AC3E}">
        <p14:creationId xmlns:p14="http://schemas.microsoft.com/office/powerpoint/2010/main" val="39912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A2A634B-F1AF-6505-564D-D81056B859E8}"/>
              </a:ext>
            </a:extLst>
          </p:cNvPr>
          <p:cNvSpPr>
            <a:spLocks noGrp="1"/>
          </p:cNvSpPr>
          <p:nvPr>
            <p:ph type="title"/>
          </p:nvPr>
        </p:nvSpPr>
        <p:spPr>
          <a:xfrm>
            <a:off x="609600" y="228600"/>
            <a:ext cx="10972800" cy="868363"/>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吩咐</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嚴肅性</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重要性</a:t>
            </a:r>
          </a:p>
        </p:txBody>
      </p:sp>
      <p:sp>
        <p:nvSpPr>
          <p:cNvPr id="3" name="Content Placeholder 2">
            <a:extLst>
              <a:ext uri="{FF2B5EF4-FFF2-40B4-BE49-F238E27FC236}">
                <a16:creationId xmlns:a16="http://schemas.microsoft.com/office/drawing/2014/main" id="{B23679A2-CB43-F4EE-A4D0-48DC5E2A2BF4}"/>
              </a:ext>
            </a:extLst>
          </p:cNvPr>
          <p:cNvSpPr>
            <a:spLocks noGrp="1"/>
          </p:cNvSpPr>
          <p:nvPr>
            <p:ph idx="1"/>
          </p:nvPr>
        </p:nvSpPr>
        <p:spPr>
          <a:xfrm>
            <a:off x="381000" y="1066800"/>
            <a:ext cx="11430000" cy="5257800"/>
          </a:xfrm>
        </p:spPr>
        <p:txBody>
          <a:bodyPr/>
          <a:lstStyle/>
          <a:p>
            <a:pPr marL="349250" indent="-349250">
              <a:lnSpc>
                <a:spcPts val="3700"/>
              </a:lnSpc>
              <a:spcBef>
                <a:spcPts val="0"/>
              </a:spcBef>
              <a:buFontTx/>
              <a:buNone/>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28:18 耶穌進前來、對他們說、天上地下所有的權柄、都賜給我了。19 </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所以</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你們要去</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3700"/>
              </a:lnSpc>
              <a:spcBef>
                <a:spcPts val="120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所以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28:18</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是</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28:19-20a(</a:t>
            </a:r>
            <a:r>
              <a:rPr lang="en-US"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使命</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的因為</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基礎</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en-US" altLang="zh-TW"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權柄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power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能力 </a:t>
            </a:r>
            <a:r>
              <a:rPr 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[KJV], authority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權柄 </a:t>
            </a:r>
            <a:r>
              <a:rPr 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[NIV]; </a:t>
            </a:r>
            <a:r>
              <a:rPr lang="en-US" sz="2800"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exousia</a:t>
            </a:r>
            <a:r>
              <a:rPr 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(ex-</a:t>
            </a:r>
            <a:r>
              <a:rPr lang="en-US" sz="2800"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oo</a:t>
            </a:r>
            <a:r>
              <a:rPr 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-see’-ah)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權柄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能力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權能是比較好的翻譯</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p>
          <a:p>
            <a:pPr>
              <a:lnSpc>
                <a:spcPts val="3700"/>
              </a:lnSpc>
              <a:spcBef>
                <a:spcPts val="0"/>
              </a:spcBef>
              <a:buFont typeface="Arial" panose="020B0604020202020204" pitchFamily="34" charset="0"/>
              <a:buChar char="•"/>
              <a:defRPr/>
            </a:pP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28:18</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這基礎的必要性</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時機 </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耶穌在地上救贖的工作已完成</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馬上不再</a:t>
            </a:r>
            <a:r>
              <a:rPr lang="en-US" b="1" i="1" dirty="0" err="1">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在地上與門徒在一起</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耶穌</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恢復</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行使</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他</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的權能</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門徒要繼續下一步的工作</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任務的艱鉅性 </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只有在耶穌的權</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能</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下才能完成的任務</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Wingdings" panose="05000000000000000000" pitchFamily="2" charset="2"/>
              <a:buChar char="Ø"/>
              <a:defRPr/>
            </a:pP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安慰與鼓勵 </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門徒可以從耶穌支取足夠的權能去執行吩咐</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ts val="0"/>
              </a:spcBef>
              <a:buFontTx/>
              <a:buNone/>
              <a:defRPr/>
            </a:pPr>
            <a:endParaRPr lang="en-US" dirty="0"/>
          </a:p>
        </p:txBody>
      </p:sp>
    </p:spTree>
    <p:extLst>
      <p:ext uri="{BB962C8B-B14F-4D97-AF65-F5344CB8AC3E}">
        <p14:creationId xmlns:p14="http://schemas.microsoft.com/office/powerpoint/2010/main" val="316991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FF5B628-50E1-1041-83E7-BFF9832B43FF}"/>
              </a:ext>
            </a:extLst>
          </p:cNvPr>
          <p:cNvSpPr>
            <a:spLocks noGrp="1"/>
          </p:cNvSpPr>
          <p:nvPr>
            <p:ph type="title"/>
          </p:nvPr>
        </p:nvSpPr>
        <p:spPr>
          <a:xfrm>
            <a:off x="609600" y="228600"/>
            <a:ext cx="10972800" cy="868363"/>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一個有條件的應許</a:t>
            </a:r>
            <a:endPar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Content Placeholder 2">
            <a:extLst>
              <a:ext uri="{FF2B5EF4-FFF2-40B4-BE49-F238E27FC236}">
                <a16:creationId xmlns:a16="http://schemas.microsoft.com/office/drawing/2014/main" id="{7599475C-1C64-109B-9E94-5DD3A1820CE2}"/>
              </a:ext>
            </a:extLst>
          </p:cNvPr>
          <p:cNvSpPr>
            <a:spLocks noGrp="1"/>
          </p:cNvSpPr>
          <p:nvPr>
            <p:ph idx="1"/>
          </p:nvPr>
        </p:nvSpPr>
        <p:spPr>
          <a:xfrm>
            <a:off x="457200" y="1066800"/>
            <a:ext cx="11125200" cy="4983163"/>
          </a:xfrm>
        </p:spPr>
        <p:txBody>
          <a:bodyPr/>
          <a:lstStyle/>
          <a:p>
            <a:pPr marL="349250" indent="-349250">
              <a:lnSpc>
                <a:spcPts val="3700"/>
              </a:lnSpc>
              <a:spcBef>
                <a:spcPts val="0"/>
              </a:spcBef>
              <a:buFontTx/>
              <a:buNone/>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28:18 …天上地下所有的權柄、都賜給我了。19 </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所以</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你們要去</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 20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都教訓他們</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遵守</a:t>
            </a:r>
            <a:r>
              <a:rPr lang="en-US" altLang="zh-TW"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and lo</a:t>
            </a:r>
            <a:r>
              <a:rPr lang="zh-TW" altLang="en-US"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然後看哪</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[KJV])</a:t>
            </a:r>
            <a:r>
              <a:rPr lang="en-US" altLang="zh-TW"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我就</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常與你們同在、直到世界的末了。</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ts val="1200"/>
              </a:spcBef>
              <a:buFont typeface="Arial" panose="020B0604020202020204" pitchFamily="34" charset="0"/>
              <a:buChar char="•"/>
              <a:defRPr/>
            </a:pP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遵守</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和</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我就</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之間有</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”and lo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然後看哪 </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[KJV]”, kai (</a:t>
            </a:r>
            <a:r>
              <a:rPr lang="en-US" altLang="zh-TW" sz="2800"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kahee</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then</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然後 </a:t>
            </a:r>
            <a:r>
              <a:rPr lang="en-US" altLang="zh-TW" sz="2800"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idou</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(id-</a:t>
            </a:r>
            <a:r>
              <a:rPr lang="en-US" altLang="zh-TW" sz="2800" b="1" dirty="0" err="1">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oo</a:t>
            </a:r>
            <a:r>
              <a:rPr lang="en-US" altLang="zh-TW"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看哪</a:t>
            </a:r>
            <a:r>
              <a:rPr lang="zh-TW" altLang="en-US" sz="28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中譯省略</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了</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en-US" altLang="zh-TW" sz="2800"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And</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然後</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 28:19-20a</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的</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落</a:t>
            </a:r>
            <a:r>
              <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實</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是</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支取</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28:18b</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的應許的條件</a:t>
            </a:r>
            <a:endParaRPr 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en-US" altLang="zh-TW" sz="2800"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Lo</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看哪 </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強調</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的</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語氣</a:t>
            </a:r>
            <a:r>
              <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 </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要求</a:t>
            </a:r>
            <a:r>
              <a:rPr lang="zh-TW" altLang="en-US" b="1" i="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認真</a:t>
            </a:r>
            <a:r>
              <a:rPr lang="zh-TW" altLang="en-US"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地</a:t>
            </a:r>
            <a:r>
              <a:rPr 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rPr>
              <a:t>注意</a:t>
            </a:r>
            <a:endParaRPr lang="en-US" altLang="zh-TW" b="1" i="1" dirty="0">
              <a:solidFill>
                <a:srgbClr val="0066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ts val="3700"/>
              </a:lnSpc>
              <a:spcBef>
                <a:spcPts val="0"/>
              </a:spcBef>
              <a:buFont typeface="Arial" panose="020B0604020202020204" pitchFamily="34" charset="0"/>
              <a:buChar char="•"/>
              <a:defRPr/>
            </a:pP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不落</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實</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吩咐</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得不著耶穌的同在</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無法支取</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耶穌的權能</a:t>
            </a:r>
            <a:r>
              <a:rPr 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沒有能力的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軟弱的</a:t>
            </a:r>
            <a:r>
              <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失去了存在的理由的</a:t>
            </a:r>
            <a:r>
              <a:rPr 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教會</a:t>
            </a:r>
            <a:endParaRPr lang="en-US" altLang="zh-TW"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endParaRPr>
          </a:p>
          <a:p>
            <a:pPr marL="349250" indent="-349250">
              <a:lnSpc>
                <a:spcPts val="3700"/>
              </a:lnSpc>
              <a:spcBef>
                <a:spcPts val="0"/>
              </a:spcBef>
              <a:buFontTx/>
              <a:buNone/>
              <a:defRPr/>
            </a:pPr>
            <a:endParaRPr lang="en-US" dirty="0"/>
          </a:p>
        </p:txBody>
      </p:sp>
    </p:spTree>
    <p:extLst>
      <p:ext uri="{BB962C8B-B14F-4D97-AF65-F5344CB8AC3E}">
        <p14:creationId xmlns:p14="http://schemas.microsoft.com/office/powerpoint/2010/main" val="428487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D8B9AA0-874A-3BB0-25AB-AAC67BF9DB00}"/>
              </a:ext>
            </a:extLst>
          </p:cNvPr>
          <p:cNvSpPr>
            <a:spLocks noGrp="1"/>
          </p:cNvSpPr>
          <p:nvPr>
            <p:ph type="title"/>
          </p:nvPr>
        </p:nvSpPr>
        <p:spPr>
          <a:xfrm>
            <a:off x="609600" y="274638"/>
            <a:ext cx="10972800" cy="792162"/>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教會的使命 </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太</a:t>
            </a:r>
            <a:r>
              <a:rPr lang="en-US" altLang="zh-TW"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28:</a:t>
            </a:r>
            <a:r>
              <a:rPr lang="en-US"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18-20)</a:t>
            </a:r>
            <a:endParaRPr lang="en-US" altLang="en-US" sz="3600">
              <a:ea typeface="標楷體" panose="03000509000000000000" pitchFamily="65" charset="-120"/>
              <a:cs typeface="Times New Roman" panose="02020603050405020304" pitchFamily="18" charset="0"/>
            </a:endParaRPr>
          </a:p>
        </p:txBody>
      </p:sp>
      <p:sp>
        <p:nvSpPr>
          <p:cNvPr id="7171" name="Content Placeholder 2">
            <a:extLst>
              <a:ext uri="{FF2B5EF4-FFF2-40B4-BE49-F238E27FC236}">
                <a16:creationId xmlns:a16="http://schemas.microsoft.com/office/drawing/2014/main" id="{E7E89586-4BC5-788D-9797-22751590A8C8}"/>
              </a:ext>
            </a:extLst>
          </p:cNvPr>
          <p:cNvSpPr>
            <a:spLocks noGrp="1"/>
          </p:cNvSpPr>
          <p:nvPr>
            <p:ph idx="1"/>
          </p:nvPr>
        </p:nvSpPr>
        <p:spPr>
          <a:xfrm>
            <a:off x="609600" y="1219200"/>
            <a:ext cx="10972800" cy="4906963"/>
          </a:xfrm>
        </p:spPr>
        <p:txBody>
          <a:bodyPr/>
          <a:lstStyle/>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28:18, 20b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宣告教會的使命的背境</a:t>
            </a:r>
            <a:endPar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20:19a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一個目標</a:t>
            </a:r>
            <a:endPar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20:19, 20a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使命的內容</a:t>
            </a:r>
            <a:r>
              <a:rPr lang="en-US" altLang="zh-TW"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三個行動</a:t>
            </a:r>
            <a:endParaRPr lang="en-US" altLang="en-US"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3055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3B3FB8B-68BE-CAA0-8BA9-0119861C3EDE}"/>
              </a:ext>
            </a:extLst>
          </p:cNvPr>
          <p:cNvSpPr>
            <a:spLocks noGrp="1"/>
          </p:cNvSpPr>
          <p:nvPr>
            <p:ph type="title"/>
          </p:nvPr>
        </p:nvSpPr>
        <p:spPr>
          <a:xfrm>
            <a:off x="609600" y="152400"/>
            <a:ext cx="10972800" cy="868363"/>
          </a:xfrm>
        </p:spPr>
        <p:txBody>
          <a:bodyPr/>
          <a:lstStyle/>
          <a:p>
            <a:r>
              <a:rPr lang="zh-TW" altLang="en-US" sz="3600" b="1">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吩咐裡的動詞</a:t>
            </a:r>
          </a:p>
        </p:txBody>
      </p:sp>
      <p:sp>
        <p:nvSpPr>
          <p:cNvPr id="12291" name="Subtitle 2">
            <a:extLst>
              <a:ext uri="{FF2B5EF4-FFF2-40B4-BE49-F238E27FC236}">
                <a16:creationId xmlns:a16="http://schemas.microsoft.com/office/drawing/2014/main" id="{F09B4AD7-B0EA-FCFE-29C6-51C3D7301A8F}"/>
              </a:ext>
            </a:extLst>
          </p:cNvPr>
          <p:cNvSpPr>
            <a:spLocks noGrp="1"/>
          </p:cNvSpPr>
          <p:nvPr>
            <p:ph idx="1"/>
          </p:nvPr>
        </p:nvSpPr>
        <p:spPr>
          <a:xfrm>
            <a:off x="457200" y="990600"/>
            <a:ext cx="11201400" cy="5562600"/>
          </a:xfrm>
        </p:spPr>
        <p:txBody>
          <a:bodyPr/>
          <a:lstStyle/>
          <a:p>
            <a:pPr>
              <a:lnSpc>
                <a:spcPts val="3700"/>
              </a:lnSpc>
              <a:spcBef>
                <a:spcPct val="0"/>
              </a:spcBef>
              <a:buFontTx/>
              <a:buNone/>
            </a:pPr>
            <a:r>
              <a:rPr lang="zh-TW" altLang="en-US" b="1">
                <a:latin typeface="Times New Roman" panose="02020603050405020304" pitchFamily="18" charset="0"/>
                <a:ea typeface="標楷體" panose="03000509000000000000" pitchFamily="65" charset="-120"/>
                <a:cs typeface="Times New Roman" panose="02020603050405020304" pitchFamily="18" charset="0"/>
              </a:rPr>
              <a:t>太</a:t>
            </a:r>
            <a:r>
              <a:rPr lang="en-US" altLang="zh-TW" b="1">
                <a:latin typeface="Times New Roman" panose="02020603050405020304" pitchFamily="18" charset="0"/>
                <a:ea typeface="標楷體" panose="03000509000000000000" pitchFamily="65" charset="-120"/>
                <a:cs typeface="Times New Roman" panose="02020603050405020304" pitchFamily="18" charset="0"/>
              </a:rPr>
              <a:t>28:19 </a:t>
            </a:r>
            <a:r>
              <a:rPr lang="zh-TW" altLang="en-US" b="1">
                <a:latin typeface="Times New Roman" panose="02020603050405020304" pitchFamily="18" charset="0"/>
                <a:ea typeface="標楷體" panose="03000509000000000000" pitchFamily="65" charset="-120"/>
                <a:cs typeface="Times New Roman" panose="02020603050405020304" pitchFamily="18" charset="0"/>
              </a:rPr>
              <a:t>所以你們要</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去</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使</a:t>
            </a:r>
            <a:r>
              <a:rPr lang="zh-TW" altLang="en-US" b="1">
                <a:latin typeface="Times New Roman" panose="02020603050405020304" pitchFamily="18" charset="0"/>
                <a:ea typeface="標楷體" panose="03000509000000000000" pitchFamily="65" charset="-120"/>
                <a:cs typeface="Times New Roman" panose="02020603050405020304" pitchFamily="18" charset="0"/>
              </a:rPr>
              <a:t>萬民</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作</a:t>
            </a:r>
            <a:r>
              <a:rPr lang="zh-TW" altLang="en-US" b="1">
                <a:latin typeface="Times New Roman" panose="02020603050405020304" pitchFamily="18" charset="0"/>
                <a:ea typeface="標楷體" panose="03000509000000000000" pitchFamily="65" charset="-120"/>
                <a:cs typeface="Times New Roman" panose="02020603050405020304" pitchFamily="18" charset="0"/>
              </a:rPr>
              <a:t>我的</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門徒</a:t>
            </a:r>
            <a:r>
              <a:rPr lang="zh-TW" altLang="en-US" b="1">
                <a:latin typeface="Times New Roman" panose="02020603050405020304" pitchFamily="18" charset="0"/>
                <a:ea typeface="標楷體" panose="03000509000000000000" pitchFamily="65" charset="-120"/>
                <a:cs typeface="Times New Roman" panose="02020603050405020304" pitchFamily="18" charset="0"/>
              </a:rPr>
              <a:t>、奉父子聖靈的名、</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給</a:t>
            </a:r>
            <a:r>
              <a:rPr lang="zh-TW" altLang="en-US" b="1">
                <a:latin typeface="Times New Roman" panose="02020603050405020304" pitchFamily="18" charset="0"/>
                <a:ea typeface="標楷體" panose="03000509000000000000" pitchFamily="65" charset="-120"/>
                <a:cs typeface="Times New Roman" panose="02020603050405020304" pitchFamily="18" charset="0"/>
              </a:rPr>
              <a:t>他們</a:t>
            </a:r>
            <a:r>
              <a:rPr lang="zh-TW" altLang="en-US"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施洗</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r>
              <a:rPr lang="en-US" altLang="zh-TW" b="1">
                <a:latin typeface="Times New Roman" panose="02020603050405020304" pitchFamily="18" charset="0"/>
                <a:ea typeface="標楷體" panose="03000509000000000000" pitchFamily="65" charset="-120"/>
                <a:cs typeface="Times New Roman" panose="02020603050405020304" pitchFamily="18" charset="0"/>
              </a:rPr>
              <a:t>20 </a:t>
            </a:r>
            <a:r>
              <a:rPr lang="zh-TW" altLang="en-US" b="1">
                <a:latin typeface="Times New Roman" panose="02020603050405020304" pitchFamily="18" charset="0"/>
                <a:ea typeface="標楷體" panose="03000509000000000000" pitchFamily="65" charset="-120"/>
                <a:cs typeface="Times New Roman" panose="02020603050405020304" pitchFamily="18" charset="0"/>
              </a:rPr>
              <a:t>凡我所吩咐你們的、都</a:t>
            </a:r>
            <a:r>
              <a:rPr lang="zh-TW" altLang="en-US"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教訓</a:t>
            </a:r>
            <a:r>
              <a:rPr lang="zh-TW" altLang="en-US" b="1">
                <a:latin typeface="Times New Roman" panose="02020603050405020304" pitchFamily="18" charset="0"/>
                <a:ea typeface="標楷體" panose="03000509000000000000" pitchFamily="65" charset="-120"/>
                <a:cs typeface="Times New Roman" panose="02020603050405020304" pitchFamily="18" charset="0"/>
              </a:rPr>
              <a:t>他們遵守</a:t>
            </a:r>
            <a:r>
              <a:rPr lang="en-US" altLang="zh-TW" b="1">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ts val="120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使作門徒</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去</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給施洗</a:t>
            </a:r>
            <a:r>
              <a:rPr lang="en-US"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教訓 </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中譯像四個同等重要的動詞</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行動</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實際上有兩類的動詞</a:t>
            </a:r>
            <a:endPar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使作門徒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make disciples</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塑造門徒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[NIV]</a:t>
            </a:r>
            <a:r>
              <a:rPr lang="zh-TW" altLang="en-US"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唯</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一的完整動詞</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表達主要的行動</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吩咐的目標</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buFont typeface="Wingdings" panose="05000000000000000000" pitchFamily="2" charset="2"/>
              <a:buChar char="Ø"/>
            </a:pP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去</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給施洗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baptizing [NIV]</a:t>
            </a:r>
            <a:r>
              <a:rPr lang="en-US" altLang="en-US"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教訓 </a:t>
            </a:r>
            <a:r>
              <a:rPr lang="en-US" altLang="zh-TW" sz="2800"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teaching [NIV] </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原文作三個分詞</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形容</a:t>
            </a:r>
            <a:r>
              <a:rPr lang="en-US"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完整</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動詞</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表達主要行動的內容</a:t>
            </a:r>
            <a:r>
              <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如何使人作門徒</a:t>
            </a:r>
            <a:endParaRPr lang="en-US" altLang="zh-TW" b="1" i="1">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3700"/>
              </a:lnSpc>
              <a:spcBef>
                <a:spcPct val="0"/>
              </a:spcBef>
            </a:pPr>
            <a:r>
              <a:rPr lang="zh-TW" altLang="en-US"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較準確的表達</a:t>
            </a:r>
            <a:r>
              <a:rPr lang="en-US" altLang="zh-TW" b="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a:solidFill>
                  <a:srgbClr val="002060"/>
                </a:solidFill>
                <a:latin typeface="標楷體" panose="03000509000000000000" pitchFamily="65" charset="-120"/>
                <a:ea typeface="標楷體" panose="03000509000000000000" pitchFamily="65" charset="-120"/>
                <a:cs typeface="Times New Roman" panose="02020603050405020304" pitchFamily="18" charset="0"/>
              </a:rPr>
              <a:t>所以你們要藉着去</a:t>
            </a:r>
            <a:r>
              <a:rPr lang="en-US" altLang="en-US" b="1">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b="1">
                <a:solidFill>
                  <a:srgbClr val="002060"/>
                </a:solidFill>
                <a:latin typeface="標楷體" panose="03000509000000000000" pitchFamily="65" charset="-120"/>
                <a:ea typeface="標楷體" panose="03000509000000000000" pitchFamily="65" charset="-120"/>
                <a:cs typeface="Times New Roman" panose="02020603050405020304" pitchFamily="18" charset="0"/>
              </a:rPr>
              <a:t>奉父子聖靈的名給他們施洗和教訓他們遵守凡我所吩咐你們的去使萬民作我的門徒</a:t>
            </a:r>
            <a:endParaRPr lang="zh-TW" altLang="zh-TW" b="1">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61726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3648</TotalTime>
  <Words>4473</Words>
  <Application>Microsoft Office PowerPoint</Application>
  <PresentationFormat>Widescreen</PresentationFormat>
  <Paragraphs>311</Paragraphs>
  <Slides>22</Slides>
  <Notes>1</Notes>
  <HiddenSlides>0</HiddenSlides>
  <MMClips>6</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Flow</vt:lpstr>
      <vt:lpstr>Simple Light</vt:lpstr>
      <vt:lpstr>Office 2013 - 2022 Theme</vt:lpstr>
      <vt:lpstr>1_Default Design</vt:lpstr>
      <vt:lpstr>預設簡報設計</vt:lpstr>
      <vt:lpstr>PowerPoint Presentation</vt:lpstr>
      <vt:lpstr>PowerPoint Presentation</vt:lpstr>
      <vt:lpstr>太28:18-20</vt:lpstr>
      <vt:lpstr>教會的使命 (太28:18-20)</vt:lpstr>
      <vt:lpstr>耶穌的宣告的背境</vt:lpstr>
      <vt:lpstr>吩咐的嚴肅性, 重要性</vt:lpstr>
      <vt:lpstr>一個有條件的應許</vt:lpstr>
      <vt:lpstr>教會的使命 (太28:18-20)</vt:lpstr>
      <vt:lpstr>吩咐裡的動詞</vt:lpstr>
      <vt:lpstr>一個目標: 28:19b 使作門徒 (1)</vt:lpstr>
      <vt:lpstr>一個目標: 28:19b 使作門徒 (2)</vt:lpstr>
      <vt:lpstr>一個目標: 28:19b 使作門徒 (3)</vt:lpstr>
      <vt:lpstr>使作我的門徒: 一個傳承的過程</vt:lpstr>
      <vt:lpstr>使萬民作我的門徒</vt:lpstr>
      <vt:lpstr>教會的使命 (太28:18-20)</vt:lpstr>
      <vt:lpstr>三個行動: 1. 去</vt:lpstr>
      <vt:lpstr>三個行動: 2. 給他們施洗</vt:lpstr>
      <vt:lpstr>洗表達的屬靈事實</vt:lpstr>
      <vt:lpstr>三個行動: 3. 教訓他們</vt:lpstr>
      <vt:lpstr>翻轉生命的教訓</vt:lpstr>
      <vt:lpstr>TCCC為什麼存在?</vt:lpstr>
      <vt:lpstr>教會的使命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惟耶和華在祂的聖殿中；全地的人都當在他面前肅敬靜默。 （哈巴谷書二：20）</dc:title>
  <dc:creator>Li Ma</dc:creator>
  <cp:lastModifiedBy>casey fang</cp:lastModifiedBy>
  <cp:revision>11</cp:revision>
  <dcterms:created xsi:type="dcterms:W3CDTF">2015-10-24T22:09:50Z</dcterms:created>
  <dcterms:modified xsi:type="dcterms:W3CDTF">2026-03-15T22:32:49Z</dcterms:modified>
</cp:coreProperties>
</file>