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827" r:id="rId2"/>
  </p:sldMasterIdLst>
  <p:notesMasterIdLst>
    <p:notesMasterId r:id="rId20"/>
  </p:notesMasterIdLst>
  <p:sldIdLst>
    <p:sldId id="110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26F67-6C8C-48F2-892E-2FA7F0D64391}">
          <p14:sldIdLst>
            <p14:sldId id="1101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214"/>
    <a:srgbClr val="00467A"/>
    <a:srgbClr val="A40000"/>
    <a:srgbClr val="753E33"/>
    <a:srgbClr val="223E42"/>
    <a:srgbClr val="745953"/>
    <a:srgbClr val="D8D9D1"/>
    <a:srgbClr val="481F67"/>
    <a:srgbClr val="3E737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D0CAA-2BD2-4C1A-8E69-5D181421EEF7}" v="44" dt="2026-03-09T02:18:24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87605" autoAdjust="0"/>
  </p:normalViewPr>
  <p:slideViewPr>
    <p:cSldViewPr snapToGrid="0">
      <p:cViewPr varScale="1">
        <p:scale>
          <a:sx n="142" d="100"/>
          <a:sy n="142" d="100"/>
        </p:scale>
        <p:origin x="99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2883-BF61-4236-BFF8-2FE3F6A5B1FB}" type="datetimeFigureOut">
              <a:rPr lang="en-US" smtClean="0"/>
              <a:t>3/8/2026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5747F-E678-4574-8ED2-C9BA88CC8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0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d37c27fd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cd37c27fd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5b8483b5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95b8483b5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95b8483b5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95b8483b5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95b8483b5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95b8483b5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95b8483b5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95b8483b5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d37c27fd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d37c27fd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cd37c27fd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cd37c27fd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5b8483b5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5b8483b5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cd37c27fd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cd37c27fd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5b8483b5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5b8483b5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95b8483b5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95b8483b5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d37c27fd0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d37c27fd0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95b8483b5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95b8483b5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cd37c27f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cd37c27f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5b8483b5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5b8483b5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cd37c27f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cd37c27f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77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3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tabLst>
                <a:tab pos="3370263" algn="l"/>
              </a:tabLst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8" y="5116533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33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7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5" y="1802954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5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9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3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23"/>
            <a:ext cx="5115675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1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7" y="647704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3" y="2683108"/>
            <a:ext cx="3364359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2100" y="2302005"/>
            <a:ext cx="2253019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5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5" y="2851344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2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388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150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60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60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9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83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703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569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999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63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1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11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534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354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326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22510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293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77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2634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3984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242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2135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598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4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71" y="1900966"/>
            <a:ext cx="10292340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13" indent="0" algn="ctr">
              <a:buFont typeface="Arial" panose="020B0604020202020204" pitchFamily="34" charset="0"/>
              <a:buNone/>
              <a:defRPr/>
            </a:lvl2pPr>
            <a:lvl3pPr marL="228594" indent="0" algn="ctr">
              <a:buNone/>
              <a:defRPr/>
            </a:lvl3pPr>
            <a:lvl4pPr marL="640064" indent="0" algn="ctr">
              <a:buFont typeface="Arial" panose="020B0604020202020204" pitchFamily="34" charset="0"/>
              <a:buNone/>
              <a:defRPr/>
            </a:lvl4pPr>
            <a:lvl5pPr marL="685783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6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3" y="5059256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2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10499" y="5187446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8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69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9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Clickicontoaddpicture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4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5" y="2260823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/>
          <a:lstStyle/>
          <a:p>
            <a:r>
              <a:rPr lang="en-US"/>
              <a:t>Clickicontoaddpicture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5" y="4095056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5" y="4472323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7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485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7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33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806042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6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9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4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6EE5A369-C9F3-4658-8793-97001BE00FE6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401" y="6356354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6" y="6356354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9ABAF980-7965-4467-BF78-CBE9D225CC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854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13" indent="0" algn="l" defTabSz="914377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486" indent="-342891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64" indent="0" algn="l" defTabSz="914377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377" indent="-228594" algn="l" defTabSz="914377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552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orient="horz" pos="3912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pos="2880" userDrawn="1">
          <p15:clr>
            <a:srgbClr val="F26B43"/>
          </p15:clr>
        </p15:guide>
        <p15:guide id="8" pos="4248" userDrawn="1">
          <p15:clr>
            <a:srgbClr val="F26B43"/>
          </p15:clr>
        </p15:guide>
        <p15:guide id="9" orient="horz" pos="600" userDrawn="1">
          <p15:clr>
            <a:srgbClr val="F26B43"/>
          </p15:clr>
        </p15:guide>
        <p15:guide id="10" orient="horz" pos="3792" userDrawn="1">
          <p15:clr>
            <a:srgbClr val="F26B43"/>
          </p15:clr>
        </p15:guide>
        <p15:guide id="11" pos="7272" userDrawn="1">
          <p15:clr>
            <a:srgbClr val="F26B43"/>
          </p15:clr>
        </p15:guide>
        <p15:guide id="12" pos="408" userDrawn="1">
          <p15:clr>
            <a:srgbClr val="F26B43"/>
          </p15:clr>
        </p15:guide>
        <p15:guide id="13" pos="4920" userDrawn="1">
          <p15:clr>
            <a:srgbClr val="F26B43"/>
          </p15:clr>
        </p15:guide>
        <p15:guide id="14" pos="22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11553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r>
              <a:rPr lang="en"/>
              <a:t>在基督里长进 - 重生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/>
            <a:r>
              <a:rPr lang="en"/>
              <a:t>歌罗西书2:6-19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539028" y="593367"/>
            <a:ext cx="515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b="1" u="sng">
                <a:solidFill>
                  <a:srgbClr val="0000FF"/>
                </a:solidFill>
              </a:rPr>
              <a:t>神秘的属灵秘诀</a:t>
            </a:r>
            <a:endParaRPr sz="4267" b="1">
              <a:solidFill>
                <a:srgbClr val="0000FF"/>
              </a:solidFill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539028" y="1536633"/>
            <a:ext cx="53160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  8 自我启示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16 自我拯救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17 自我荣耀</a:t>
            </a:r>
            <a:endParaRPr sz="5600">
              <a:solidFill>
                <a:schemeClr val="dk1"/>
              </a:solidFill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680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852"/>
            </a:pPr>
            <a:r>
              <a:rPr lang="en" sz="4473" b="1" u="sng">
                <a:solidFill>
                  <a:srgbClr val="FF0000"/>
                </a:solidFill>
              </a:rPr>
              <a:t>在基督里的完全</a:t>
            </a:r>
            <a:endParaRPr sz="4267" b="1" u="sng">
              <a:solidFill>
                <a:srgbClr val="FF0000"/>
              </a:solidFill>
            </a:endParaRPr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639133" y="1536633"/>
            <a:ext cx="61372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  9-10 完全的丰盛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11-14 完全的拯救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	  15 完全的荣耀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4473" u="sng"/>
              <a:t>反驳：在基督里的完全 - 完全的丰盛</a:t>
            </a:r>
            <a:endParaRPr sz="4267"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415600" y="1913133"/>
            <a:ext cx="11360800" cy="46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9 因为神本性</a:t>
            </a:r>
            <a:r>
              <a:rPr lang="en" sz="5600" b="1">
                <a:solidFill>
                  <a:srgbClr val="FF0000"/>
                </a:solidFill>
              </a:rPr>
              <a:t>一切的丰盛</a:t>
            </a:r>
            <a:r>
              <a:rPr lang="en" sz="5600">
                <a:solidFill>
                  <a:schemeClr val="dk1"/>
                </a:solidFill>
              </a:rPr>
              <a:t>，都有形有体地居</a:t>
            </a:r>
            <a:r>
              <a:rPr lang="en" sz="5600" b="1">
                <a:solidFill>
                  <a:srgbClr val="0000FF"/>
                </a:solidFill>
              </a:rPr>
              <a:t>住在基督里面</a:t>
            </a:r>
            <a:r>
              <a:rPr lang="en" sz="5600">
                <a:solidFill>
                  <a:schemeClr val="dk1"/>
                </a:solidFill>
              </a:rPr>
              <a:t>； 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10 </a:t>
            </a:r>
            <a:r>
              <a:rPr lang="en" sz="5600" b="1">
                <a:solidFill>
                  <a:srgbClr val="0000FF"/>
                </a:solidFill>
              </a:rPr>
              <a:t>你们在他里面</a:t>
            </a:r>
            <a:r>
              <a:rPr lang="en" sz="5600">
                <a:solidFill>
                  <a:schemeClr val="dk1"/>
                </a:solidFill>
              </a:rPr>
              <a:t>也得了</a:t>
            </a:r>
            <a:r>
              <a:rPr lang="en" sz="5600" b="1">
                <a:solidFill>
                  <a:srgbClr val="FF0000"/>
                </a:solidFill>
              </a:rPr>
              <a:t>丰盛</a:t>
            </a:r>
            <a:r>
              <a:rPr lang="en" sz="5600">
                <a:solidFill>
                  <a:schemeClr val="dk1"/>
                </a:solidFill>
              </a:rPr>
              <a:t>。...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4473" u="sng"/>
              <a:t>反驳：在基督里的完全 - 完全的拯救</a:t>
            </a:r>
            <a:endParaRPr sz="4267"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415600" y="1843700"/>
            <a:ext cx="11360800" cy="476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11 你们在他里面...脱去肉体情欲的</a:t>
            </a:r>
            <a:r>
              <a:rPr lang="en" sz="4473" b="1">
                <a:solidFill>
                  <a:srgbClr val="0000FF"/>
                </a:solidFill>
              </a:rPr>
              <a:t>割礼</a:t>
            </a:r>
            <a:r>
              <a:rPr lang="en" sz="4473">
                <a:solidFill>
                  <a:schemeClr val="dk1"/>
                </a:solidFill>
              </a:rPr>
              <a:t>。</a:t>
            </a:r>
            <a:endParaRPr sz="4473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12 受洗与他一同</a:t>
            </a:r>
            <a:r>
              <a:rPr lang="en" sz="4473" b="1">
                <a:solidFill>
                  <a:srgbClr val="0000FF"/>
                </a:solidFill>
              </a:rPr>
              <a:t>埋葬</a:t>
            </a:r>
            <a:r>
              <a:rPr lang="en" sz="4473">
                <a:solidFill>
                  <a:schemeClr val="dk1"/>
                </a:solidFill>
              </a:rPr>
              <a:t>...与他一同</a:t>
            </a:r>
            <a:r>
              <a:rPr lang="en" sz="4473" b="1">
                <a:solidFill>
                  <a:srgbClr val="FF0000"/>
                </a:solidFill>
              </a:rPr>
              <a:t>复活</a:t>
            </a:r>
            <a:r>
              <a:rPr lang="en" sz="4473">
                <a:solidFill>
                  <a:schemeClr val="dk1"/>
                </a:solidFill>
              </a:rPr>
              <a:t>...</a:t>
            </a:r>
            <a:endParaRPr sz="4473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13 你们从前在过犯和未受割礼的肉体中</a:t>
            </a:r>
            <a:r>
              <a:rPr lang="en" sz="4473" b="1">
                <a:solidFill>
                  <a:srgbClr val="0000FF"/>
                </a:solidFill>
              </a:rPr>
              <a:t>死了</a:t>
            </a:r>
            <a:r>
              <a:rPr lang="en" sz="4473">
                <a:solidFill>
                  <a:schemeClr val="dk1"/>
                </a:solidFill>
              </a:rPr>
              <a:t>，...便叫你们</a:t>
            </a:r>
            <a:r>
              <a:rPr lang="en" sz="4473" b="1">
                <a:solidFill>
                  <a:srgbClr val="FF0000"/>
                </a:solidFill>
              </a:rPr>
              <a:t>与基督一同活过来</a:t>
            </a:r>
            <a:r>
              <a:rPr lang="en" sz="4473">
                <a:solidFill>
                  <a:schemeClr val="dk1"/>
                </a:solidFill>
              </a:rPr>
              <a:t>，</a:t>
            </a:r>
            <a:endParaRPr sz="4473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4473" u="sng"/>
              <a:t>反驳：在基督里的完全 - 完全的拯救</a:t>
            </a:r>
            <a:endParaRPr sz="4267"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415600" y="1573700"/>
            <a:ext cx="11360800" cy="47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13 …神</a:t>
            </a:r>
            <a:r>
              <a:rPr lang="en" sz="5600" b="1">
                <a:solidFill>
                  <a:srgbClr val="FF0000"/>
                </a:solidFill>
              </a:rPr>
              <a:t>赦免</a:t>
            </a:r>
            <a:r>
              <a:rPr lang="en" sz="5600">
                <a:solidFill>
                  <a:schemeClr val="dk1"/>
                </a:solidFill>
              </a:rPr>
              <a:t>了你们一切过犯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14 又</a:t>
            </a:r>
            <a:r>
              <a:rPr lang="en" sz="5600" b="1">
                <a:solidFill>
                  <a:srgbClr val="FF0000"/>
                </a:solidFill>
              </a:rPr>
              <a:t>涂抹</a:t>
            </a:r>
            <a:r>
              <a:rPr lang="en" sz="5600">
                <a:solidFill>
                  <a:schemeClr val="dk1"/>
                </a:solidFill>
              </a:rPr>
              <a:t>了在律例上所写攻击我们、有碍于我们的字据，把它</a:t>
            </a:r>
            <a:r>
              <a:rPr lang="en" sz="5600" b="1">
                <a:solidFill>
                  <a:srgbClr val="FF0000"/>
                </a:solidFill>
              </a:rPr>
              <a:t>撤去</a:t>
            </a:r>
            <a:r>
              <a:rPr lang="en" sz="5600">
                <a:solidFill>
                  <a:schemeClr val="dk1"/>
                </a:solidFill>
              </a:rPr>
              <a:t>，钉在</a:t>
            </a:r>
            <a:r>
              <a:rPr lang="en" sz="5600" b="1">
                <a:solidFill>
                  <a:srgbClr val="0000FF"/>
                </a:solidFill>
              </a:rPr>
              <a:t>十字架</a:t>
            </a:r>
            <a:r>
              <a:rPr lang="en" sz="5600">
                <a:solidFill>
                  <a:schemeClr val="dk1"/>
                </a:solidFill>
              </a:rPr>
              <a:t>上。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4473" u="sng"/>
              <a:t>反驳：在基督里的完全 - 完全的荣耀</a:t>
            </a:r>
            <a:endParaRPr sz="4267" u="sng"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10 …他是各样</a:t>
            </a:r>
            <a:r>
              <a:rPr lang="en" sz="5600" b="1">
                <a:solidFill>
                  <a:srgbClr val="0000FF"/>
                </a:solidFill>
              </a:rPr>
              <a:t>执政掌权者</a:t>
            </a:r>
            <a:r>
              <a:rPr lang="en" sz="5600">
                <a:solidFill>
                  <a:schemeClr val="dk1"/>
                </a:solidFill>
              </a:rPr>
              <a:t>的</a:t>
            </a:r>
            <a:r>
              <a:rPr lang="en" sz="5600" b="1">
                <a:solidFill>
                  <a:srgbClr val="FF0000"/>
                </a:solidFill>
              </a:rPr>
              <a:t>元首</a:t>
            </a:r>
            <a:r>
              <a:rPr lang="en" sz="5600">
                <a:solidFill>
                  <a:schemeClr val="dk1"/>
                </a:solidFill>
              </a:rPr>
              <a:t>。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15 既将一切</a:t>
            </a:r>
            <a:r>
              <a:rPr lang="en" sz="5600" b="1">
                <a:solidFill>
                  <a:srgbClr val="0000FF"/>
                </a:solidFill>
              </a:rPr>
              <a:t>执政的、掌权的</a:t>
            </a:r>
            <a:r>
              <a:rPr lang="en" sz="5600">
                <a:solidFill>
                  <a:schemeClr val="dk1"/>
                </a:solidFill>
              </a:rPr>
              <a:t>掳来，明显给众人看，就仗着十字架</a:t>
            </a:r>
            <a:r>
              <a:rPr lang="en" sz="5600" b="1">
                <a:solidFill>
                  <a:srgbClr val="FF0000"/>
                </a:solidFill>
              </a:rPr>
              <a:t>夸胜</a:t>
            </a:r>
            <a:r>
              <a:rPr lang="en" sz="5600">
                <a:solidFill>
                  <a:schemeClr val="dk1"/>
                </a:solidFill>
              </a:rPr>
              <a:t>。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539028" y="593367"/>
            <a:ext cx="515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b="1" u="sng">
                <a:solidFill>
                  <a:srgbClr val="0000FF"/>
                </a:solidFill>
              </a:rPr>
              <a:t>神秘的属灵秘诀</a:t>
            </a:r>
            <a:endParaRPr sz="4267" b="1">
              <a:solidFill>
                <a:srgbClr val="0000FF"/>
              </a:solidFill>
            </a:endParaRPr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539028" y="1536633"/>
            <a:ext cx="53160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  8 自我启示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16 自我拯救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17 自我荣耀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     </a:t>
            </a:r>
            <a:r>
              <a:rPr lang="en" sz="5600" b="1">
                <a:solidFill>
                  <a:srgbClr val="0000FF"/>
                </a:solidFill>
              </a:rPr>
              <a:t>不在基督里</a:t>
            </a:r>
            <a:endParaRPr sz="5600">
              <a:solidFill>
                <a:schemeClr val="dk1"/>
              </a:solidFill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680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852"/>
            </a:pPr>
            <a:r>
              <a:rPr lang="en" sz="4473" b="1" u="sng">
                <a:solidFill>
                  <a:srgbClr val="FF0000"/>
                </a:solidFill>
              </a:rPr>
              <a:t>在基督里的完全</a:t>
            </a:r>
            <a:endParaRPr sz="4267" b="1" u="sng">
              <a:solidFill>
                <a:srgbClr val="FF0000"/>
              </a:solidFill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5639133" y="1536633"/>
            <a:ext cx="61372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  9-10 完全的丰盛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11-14 完全的拯救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	  15 完全的荣耀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832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4473" u="sng"/>
              <a:t>属灵生命长进的根本：在基督里重生</a:t>
            </a:r>
            <a:endParaRPr sz="4267"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7 </a:t>
            </a:r>
            <a:r>
              <a:rPr lang="en" sz="4473" b="1">
                <a:solidFill>
                  <a:srgbClr val="0000FF"/>
                </a:solidFill>
              </a:rPr>
              <a:t>在他里面</a:t>
            </a:r>
            <a:r>
              <a:rPr lang="en" sz="4473" b="1">
                <a:solidFill>
                  <a:srgbClr val="FF0000"/>
                </a:solidFill>
              </a:rPr>
              <a:t>生根</a:t>
            </a:r>
            <a:r>
              <a:rPr lang="en" sz="4473" b="1">
                <a:solidFill>
                  <a:srgbClr val="9900FF"/>
                </a:solidFill>
              </a:rPr>
              <a:t>建造</a:t>
            </a:r>
            <a:r>
              <a:rPr lang="en" sz="4473">
                <a:solidFill>
                  <a:schemeClr val="dk1"/>
                </a:solidFill>
              </a:rPr>
              <a:t>，</a:t>
            </a:r>
            <a:endParaRPr sz="4473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10 你们</a:t>
            </a:r>
            <a:r>
              <a:rPr lang="en" sz="4473" b="1">
                <a:solidFill>
                  <a:srgbClr val="0000FF"/>
                </a:solidFill>
              </a:rPr>
              <a:t>在他里面</a:t>
            </a:r>
            <a:r>
              <a:rPr lang="en" sz="4473">
                <a:solidFill>
                  <a:schemeClr val="dk1"/>
                </a:solidFill>
              </a:rPr>
              <a:t>也得了丰盛。他是各样执政掌权者的</a:t>
            </a:r>
            <a:r>
              <a:rPr lang="en" sz="4473" b="1">
                <a:solidFill>
                  <a:srgbClr val="FF0000"/>
                </a:solidFill>
              </a:rPr>
              <a:t>元首</a:t>
            </a:r>
            <a:r>
              <a:rPr lang="en" sz="4473">
                <a:solidFill>
                  <a:schemeClr val="dk1"/>
                </a:solidFill>
              </a:rPr>
              <a:t>。</a:t>
            </a:r>
            <a:endParaRPr sz="4473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19 …</a:t>
            </a:r>
            <a:r>
              <a:rPr lang="en" sz="4473" b="1">
                <a:solidFill>
                  <a:srgbClr val="FF0000"/>
                </a:solidFill>
              </a:rPr>
              <a:t>元首</a:t>
            </a:r>
            <a:r>
              <a:rPr lang="en" sz="4473">
                <a:solidFill>
                  <a:schemeClr val="dk1"/>
                </a:solidFill>
              </a:rPr>
              <a:t>。全身既然</a:t>
            </a:r>
            <a:r>
              <a:rPr lang="en" sz="4473" b="1">
                <a:solidFill>
                  <a:srgbClr val="0000FF"/>
                </a:solidFill>
              </a:rPr>
              <a:t>靠着他</a:t>
            </a:r>
            <a:r>
              <a:rPr lang="en" sz="4473">
                <a:solidFill>
                  <a:schemeClr val="dk1"/>
                </a:solidFill>
              </a:rPr>
              <a:t>，筋节得以相助联络，就因神</a:t>
            </a:r>
            <a:r>
              <a:rPr lang="en" sz="4473" b="1">
                <a:solidFill>
                  <a:srgbClr val="9900FF"/>
                </a:solidFill>
              </a:rPr>
              <a:t>大得长进</a:t>
            </a:r>
            <a:r>
              <a:rPr lang="en" sz="4473">
                <a:solidFill>
                  <a:schemeClr val="dk1"/>
                </a:solidFill>
              </a:rPr>
              <a:t>。</a:t>
            </a:r>
            <a:endParaRPr sz="4473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832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u="sng"/>
              <a:t>大纲：歌罗西书 2:6-19</a:t>
            </a:r>
            <a:endParaRPr sz="4267" u="sng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15600" y="1735700"/>
            <a:ext cx="11360800" cy="48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6-7 在基督里长进</a:t>
            </a:r>
            <a:endParaRPr sz="560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8-19 </a:t>
            </a:r>
            <a:r>
              <a:rPr lang="en" sz="5600" b="1">
                <a:solidFill>
                  <a:srgbClr val="0000FF"/>
                </a:solidFill>
              </a:rPr>
              <a:t>警惕</a:t>
            </a:r>
            <a:r>
              <a:rPr lang="en" sz="5600">
                <a:solidFill>
                  <a:schemeClr val="dk1"/>
                </a:solidFill>
              </a:rPr>
              <a:t>：神秘的属灵秘诀</a:t>
            </a:r>
            <a:endParaRPr sz="5600">
              <a:solidFill>
                <a:schemeClr val="dk1"/>
              </a:solidFill>
            </a:endParaRPr>
          </a:p>
          <a:p>
            <a:pPr marL="0" indent="609585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9-15 </a:t>
            </a:r>
            <a:r>
              <a:rPr lang="en" sz="5600" b="1">
                <a:solidFill>
                  <a:srgbClr val="FF0000"/>
                </a:solidFill>
              </a:rPr>
              <a:t>反驳</a:t>
            </a:r>
            <a:r>
              <a:rPr lang="en" sz="5600">
                <a:solidFill>
                  <a:schemeClr val="dk1"/>
                </a:solidFill>
              </a:rPr>
              <a:t>：在基督里的完全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852"/>
            </a:pPr>
            <a:r>
              <a:rPr lang="en" sz="4473" u="sng"/>
              <a:t>在基督里长进</a:t>
            </a:r>
            <a:endParaRPr sz="4267" u="sng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6 你们既然</a:t>
            </a:r>
            <a:r>
              <a:rPr lang="en" sz="4473" b="1">
                <a:solidFill>
                  <a:srgbClr val="FF0000"/>
                </a:solidFill>
              </a:rPr>
              <a:t>接受了</a:t>
            </a:r>
            <a:r>
              <a:rPr lang="en" sz="4473">
                <a:solidFill>
                  <a:schemeClr val="dk1"/>
                </a:solidFill>
              </a:rPr>
              <a:t>主基督耶稣，</a:t>
            </a:r>
            <a:endParaRPr sz="4473">
              <a:solidFill>
                <a:schemeClr val="dk1"/>
              </a:solidFill>
            </a:endParaRPr>
          </a:p>
          <a:p>
            <a:pPr marL="1219170" indent="0">
              <a:spcBef>
                <a:spcPts val="1600"/>
              </a:spcBef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就当</a:t>
            </a:r>
            <a:r>
              <a:rPr lang="en" sz="4473" b="1">
                <a:solidFill>
                  <a:srgbClr val="FF0000"/>
                </a:solidFill>
              </a:rPr>
              <a:t>遵他而行</a:t>
            </a:r>
            <a:r>
              <a:rPr lang="en" sz="4473">
                <a:solidFill>
                  <a:schemeClr val="dk1"/>
                </a:solidFill>
              </a:rPr>
              <a:t>， </a:t>
            </a:r>
            <a:endParaRPr sz="4473">
              <a:solidFill>
                <a:schemeClr val="dk1"/>
              </a:solidFill>
            </a:endParaRPr>
          </a:p>
          <a:p>
            <a:pPr marL="2438339" indent="0">
              <a:spcBef>
                <a:spcPts val="1600"/>
              </a:spcBef>
              <a:buSzPts val="852"/>
              <a:buNone/>
            </a:pPr>
            <a:r>
              <a:rPr lang="en" sz="4473">
                <a:solidFill>
                  <a:schemeClr val="dk1"/>
                </a:solidFill>
              </a:rPr>
              <a:t>7 在他里面</a:t>
            </a:r>
            <a:r>
              <a:rPr lang="en" sz="4473" b="1">
                <a:solidFill>
                  <a:srgbClr val="0000FF"/>
                </a:solidFill>
              </a:rPr>
              <a:t>生根建造</a:t>
            </a:r>
            <a:r>
              <a:rPr lang="en" sz="4473">
                <a:solidFill>
                  <a:schemeClr val="dk1"/>
                </a:solidFill>
              </a:rPr>
              <a:t>，</a:t>
            </a:r>
            <a:endParaRPr sz="4473">
              <a:solidFill>
                <a:schemeClr val="dk1"/>
              </a:solidFill>
            </a:endParaRPr>
          </a:p>
          <a:p>
            <a:pPr marL="2438339" indent="0">
              <a:spcBef>
                <a:spcPts val="1600"/>
              </a:spcBef>
              <a:buSzPts val="852"/>
              <a:buNone/>
            </a:pPr>
            <a:r>
              <a:rPr lang="en" sz="4473" b="1">
                <a:solidFill>
                  <a:srgbClr val="0000FF"/>
                </a:solidFill>
              </a:rPr>
              <a:t>信心坚固</a:t>
            </a:r>
            <a:r>
              <a:rPr lang="en" sz="4473">
                <a:solidFill>
                  <a:schemeClr val="dk1"/>
                </a:solidFill>
              </a:rPr>
              <a:t>，正如你们所领的教训，</a:t>
            </a:r>
            <a:endParaRPr sz="4473">
              <a:solidFill>
                <a:schemeClr val="dk1"/>
              </a:solidFill>
            </a:endParaRPr>
          </a:p>
          <a:p>
            <a:pPr marL="2438339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4473" b="1">
                <a:solidFill>
                  <a:srgbClr val="0000FF"/>
                </a:solidFill>
              </a:rPr>
              <a:t>感谢的心</a:t>
            </a:r>
            <a:r>
              <a:rPr lang="en" sz="4473">
                <a:solidFill>
                  <a:schemeClr val="dk1"/>
                </a:solidFill>
              </a:rPr>
              <a:t>也更</a:t>
            </a:r>
            <a:r>
              <a:rPr lang="en" sz="4473" b="1">
                <a:solidFill>
                  <a:srgbClr val="0000FF"/>
                </a:solidFill>
              </a:rPr>
              <a:t>增长</a:t>
            </a:r>
            <a:r>
              <a:rPr lang="en" sz="4473">
                <a:solidFill>
                  <a:schemeClr val="dk1"/>
                </a:solidFill>
              </a:rPr>
              <a:t>了。</a:t>
            </a:r>
            <a:endParaRPr sz="4473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539028" y="593367"/>
            <a:ext cx="5154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b="1" u="sng">
                <a:solidFill>
                  <a:srgbClr val="0000FF"/>
                </a:solidFill>
              </a:rPr>
              <a:t>神秘的属灵秘诀</a:t>
            </a:r>
            <a:endParaRPr sz="4267" b="1">
              <a:solidFill>
                <a:srgbClr val="0000FF"/>
              </a:solidFill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539028" y="1536633"/>
            <a:ext cx="53160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  8 自我启示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16 自我拯救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17 自我荣耀</a:t>
            </a:r>
            <a:endParaRPr sz="5600">
              <a:solidFill>
                <a:schemeClr val="dk1"/>
              </a:solidFill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6804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SzPts val="852"/>
            </a:pPr>
            <a:r>
              <a:rPr lang="en" sz="4473" b="1" u="sng">
                <a:solidFill>
                  <a:srgbClr val="FF0000"/>
                </a:solidFill>
              </a:rPr>
              <a:t>在基督里的完全</a:t>
            </a:r>
            <a:endParaRPr sz="4267" b="1" u="sng">
              <a:solidFill>
                <a:srgbClr val="FF0000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5639133" y="1536633"/>
            <a:ext cx="61372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  9-10 完全的丰盛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11-14 完全的拯救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	  15 完全的荣耀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u="sng"/>
              <a:t>警惕：神秘的属灵秘诀</a:t>
            </a:r>
            <a:endParaRPr sz="4267" u="sng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15600" y="1812867"/>
            <a:ext cx="11360800" cy="47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8 你们</a:t>
            </a:r>
            <a:r>
              <a:rPr lang="en" sz="5600" b="1">
                <a:solidFill>
                  <a:srgbClr val="FF0000"/>
                </a:solidFill>
              </a:rPr>
              <a:t>要谨慎</a:t>
            </a:r>
            <a:r>
              <a:rPr lang="en" sz="5600">
                <a:solidFill>
                  <a:schemeClr val="dk1"/>
                </a:solidFill>
              </a:rPr>
              <a:t>，...就</a:t>
            </a:r>
            <a:r>
              <a:rPr lang="en" sz="5600" b="1">
                <a:solidFill>
                  <a:srgbClr val="FF0000"/>
                </a:solidFill>
              </a:rPr>
              <a:t>把你们掳去</a:t>
            </a:r>
            <a:r>
              <a:rPr lang="en" sz="5600">
                <a:solidFill>
                  <a:schemeClr val="dk1"/>
                </a:solidFill>
              </a:rPr>
              <a:t>。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16 所以，…不可让人</a:t>
            </a:r>
            <a:r>
              <a:rPr lang="en" sz="5600" b="1">
                <a:solidFill>
                  <a:srgbClr val="FF0000"/>
                </a:solidFill>
              </a:rPr>
              <a:t>论断你们</a:t>
            </a:r>
            <a:r>
              <a:rPr lang="en" sz="5600">
                <a:solidFill>
                  <a:schemeClr val="dk1"/>
                </a:solidFill>
              </a:rPr>
              <a:t>。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18 不可让人...</a:t>
            </a:r>
            <a:r>
              <a:rPr lang="en" sz="5600" b="1">
                <a:solidFill>
                  <a:srgbClr val="FF0000"/>
                </a:solidFill>
              </a:rPr>
              <a:t>夺去你们的奖赏</a:t>
            </a:r>
            <a:r>
              <a:rPr lang="en" sz="5600">
                <a:solidFill>
                  <a:schemeClr val="dk1"/>
                </a:solidFill>
              </a:rPr>
              <a:t>。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u="sng"/>
              <a:t>警惕：神秘的属灵秘诀 - 自我启示的秘诀 </a:t>
            </a:r>
            <a:endParaRPr sz="4267"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4876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8 …恐怕有人用他的</a:t>
            </a:r>
            <a:r>
              <a:rPr lang="en" sz="5600" b="1">
                <a:solidFill>
                  <a:srgbClr val="0000FF"/>
                </a:solidFill>
              </a:rPr>
              <a:t>理学</a:t>
            </a:r>
            <a:r>
              <a:rPr lang="en" sz="5600">
                <a:solidFill>
                  <a:schemeClr val="dk1"/>
                </a:solidFill>
              </a:rPr>
              <a:t>和</a:t>
            </a:r>
            <a:r>
              <a:rPr lang="en" sz="5600" b="1">
                <a:solidFill>
                  <a:srgbClr val="0000FF"/>
                </a:solidFill>
              </a:rPr>
              <a:t>虚空的妄言</a:t>
            </a:r>
            <a:r>
              <a:rPr lang="en" sz="5600">
                <a:solidFill>
                  <a:schemeClr val="dk1"/>
                </a:solidFill>
              </a:rPr>
              <a:t>，</a:t>
            </a:r>
            <a:endParaRPr sz="5600">
              <a:solidFill>
                <a:schemeClr val="dk1"/>
              </a:solidFill>
            </a:endParaRPr>
          </a:p>
          <a:p>
            <a:pPr marL="1219170" indent="0">
              <a:spcBef>
                <a:spcPts val="1600"/>
              </a:spcBef>
              <a:buSzPts val="852"/>
              <a:buNone/>
            </a:pPr>
            <a:r>
              <a:rPr lang="en" sz="5600" b="1">
                <a:solidFill>
                  <a:srgbClr val="FF0000"/>
                </a:solidFill>
              </a:rPr>
              <a:t>不照着基督</a:t>
            </a:r>
            <a:r>
              <a:rPr lang="en" sz="5600">
                <a:solidFill>
                  <a:schemeClr val="dk1"/>
                </a:solidFill>
              </a:rPr>
              <a:t>，</a:t>
            </a:r>
            <a:endParaRPr sz="5600">
              <a:solidFill>
                <a:schemeClr val="dk1"/>
              </a:solidFill>
            </a:endParaRPr>
          </a:p>
          <a:p>
            <a:pPr marL="121917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乃照</a:t>
            </a:r>
            <a:r>
              <a:rPr lang="en" sz="5600" b="1">
                <a:solidFill>
                  <a:srgbClr val="0000FF"/>
                </a:solidFill>
              </a:rPr>
              <a:t>人间的遗传</a:t>
            </a:r>
            <a:r>
              <a:rPr lang="en" sz="5600">
                <a:solidFill>
                  <a:schemeClr val="dk1"/>
                </a:solidFill>
              </a:rPr>
              <a:t>和</a:t>
            </a:r>
            <a:r>
              <a:rPr lang="en" sz="5600" b="1">
                <a:solidFill>
                  <a:srgbClr val="0000FF"/>
                </a:solidFill>
              </a:rPr>
              <a:t>世上的小学</a:t>
            </a:r>
            <a:r>
              <a:rPr lang="en" sz="5600">
                <a:solidFill>
                  <a:schemeClr val="dk1"/>
                </a:solidFill>
              </a:rPr>
              <a:t>，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u="sng"/>
              <a:t>警惕：神秘的属灵秘诀 - 自我拯救的秘诀</a:t>
            </a:r>
            <a:endParaRPr sz="4267"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16 不拘在</a:t>
            </a:r>
            <a:r>
              <a:rPr lang="en" sz="5600" b="1">
                <a:solidFill>
                  <a:srgbClr val="0000FF"/>
                </a:solidFill>
              </a:rPr>
              <a:t>饮食</a:t>
            </a:r>
            <a:r>
              <a:rPr lang="en" sz="5600">
                <a:solidFill>
                  <a:schemeClr val="dk1"/>
                </a:solidFill>
              </a:rPr>
              <a:t>上</a:t>
            </a:r>
            <a:endParaRPr sz="5600">
              <a:solidFill>
                <a:schemeClr val="dk1"/>
              </a:solidFill>
            </a:endParaRPr>
          </a:p>
          <a:p>
            <a:pPr indent="609585">
              <a:spcBef>
                <a:spcPts val="1600"/>
              </a:spcBef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或</a:t>
            </a:r>
            <a:r>
              <a:rPr lang="en" sz="5600" b="1">
                <a:solidFill>
                  <a:srgbClr val="0000FF"/>
                </a:solidFill>
              </a:rPr>
              <a:t>节期</a:t>
            </a:r>
            <a:r>
              <a:rPr lang="en" sz="5600">
                <a:solidFill>
                  <a:schemeClr val="dk1"/>
                </a:solidFill>
              </a:rPr>
              <a:t>、</a:t>
            </a:r>
            <a:r>
              <a:rPr lang="en" sz="5600" b="1">
                <a:solidFill>
                  <a:srgbClr val="0000FF"/>
                </a:solidFill>
              </a:rPr>
              <a:t>月朔</a:t>
            </a:r>
            <a:r>
              <a:rPr lang="en" sz="5600">
                <a:solidFill>
                  <a:schemeClr val="dk1"/>
                </a:solidFill>
              </a:rPr>
              <a:t>、</a:t>
            </a:r>
            <a:r>
              <a:rPr lang="en" sz="5600" b="1">
                <a:solidFill>
                  <a:srgbClr val="0000FF"/>
                </a:solidFill>
              </a:rPr>
              <a:t>安息日</a:t>
            </a:r>
            <a:r>
              <a:rPr lang="en" sz="5600">
                <a:solidFill>
                  <a:schemeClr val="dk1"/>
                </a:solidFill>
              </a:rPr>
              <a:t>...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19 </a:t>
            </a:r>
            <a:r>
              <a:rPr lang="en" sz="5600" b="1">
                <a:solidFill>
                  <a:srgbClr val="FF0000"/>
                </a:solidFill>
              </a:rPr>
              <a:t>不持定元首</a:t>
            </a:r>
            <a:r>
              <a:rPr lang="en" sz="5600">
                <a:solidFill>
                  <a:schemeClr val="dk1"/>
                </a:solidFill>
              </a:rPr>
              <a:t>。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267" u="sng"/>
              <a:t>警惕：神秘的属灵秘诀 - 自我荣耀的秘诀</a:t>
            </a:r>
            <a:endParaRPr sz="4267"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17 …因着</a:t>
            </a:r>
            <a:r>
              <a:rPr lang="en" sz="5600" b="1">
                <a:solidFill>
                  <a:srgbClr val="0000FF"/>
                </a:solidFill>
              </a:rPr>
              <a:t>故意谦虚</a:t>
            </a:r>
            <a:r>
              <a:rPr lang="en" sz="5600">
                <a:solidFill>
                  <a:schemeClr val="dk1"/>
                </a:solidFill>
              </a:rPr>
              <a:t>和</a:t>
            </a:r>
            <a:r>
              <a:rPr lang="en" sz="5600" b="1">
                <a:solidFill>
                  <a:srgbClr val="0000FF"/>
                </a:solidFill>
              </a:rPr>
              <a:t>敬拜天使</a:t>
            </a:r>
            <a:r>
              <a:rPr lang="en" sz="5600">
                <a:solidFill>
                  <a:schemeClr val="dk1"/>
                </a:solidFill>
              </a:rPr>
              <a:t>，...</a:t>
            </a:r>
            <a:endParaRPr sz="5600">
              <a:solidFill>
                <a:schemeClr val="dk1"/>
              </a:solidFill>
            </a:endParaRPr>
          </a:p>
          <a:p>
            <a:pPr indent="0">
              <a:spcBef>
                <a:spcPts val="1600"/>
              </a:spcBef>
              <a:buClr>
                <a:schemeClr val="dk1"/>
              </a:buClr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拘泥在</a:t>
            </a:r>
            <a:r>
              <a:rPr lang="en" sz="5600" b="1">
                <a:solidFill>
                  <a:srgbClr val="0000FF"/>
                </a:solidFill>
              </a:rPr>
              <a:t>所见</a:t>
            </a:r>
            <a:r>
              <a:rPr lang="en" sz="5600">
                <a:solidFill>
                  <a:schemeClr val="dk1"/>
                </a:solidFill>
              </a:rPr>
              <a:t>过的，...无故地</a:t>
            </a:r>
            <a:r>
              <a:rPr lang="en" sz="5600" b="1">
                <a:solidFill>
                  <a:srgbClr val="0000FF"/>
                </a:solidFill>
              </a:rPr>
              <a:t>自高自大</a:t>
            </a:r>
            <a:r>
              <a:rPr lang="en" sz="5600">
                <a:solidFill>
                  <a:schemeClr val="dk1"/>
                </a:solidFill>
              </a:rPr>
              <a:t>， </a:t>
            </a:r>
            <a:endParaRPr sz="5600">
              <a:solidFill>
                <a:schemeClr val="dk1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SzPts val="852"/>
              <a:buNone/>
            </a:pPr>
            <a:r>
              <a:rPr lang="en" sz="5600">
                <a:solidFill>
                  <a:schemeClr val="dk1"/>
                </a:solidFill>
              </a:rPr>
              <a:t>19 </a:t>
            </a:r>
            <a:r>
              <a:rPr lang="en" sz="5600" b="1">
                <a:solidFill>
                  <a:srgbClr val="FF0000"/>
                </a:solidFill>
              </a:rPr>
              <a:t>不持定元首</a:t>
            </a:r>
            <a:r>
              <a:rPr lang="en" sz="5600">
                <a:solidFill>
                  <a:schemeClr val="dk1"/>
                </a:solidFill>
              </a:rPr>
              <a:t>。</a:t>
            </a:r>
            <a:endParaRPr sz="5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VTI" id="{14D52F43-08F7-4BCB-8A4A-FBED84E2C440}" vid="{D076F849-C9D7-4142-B46C-46BAC587EA73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40694</TotalTime>
  <Words>1899</Words>
  <Application>Microsoft Office PowerPoint</Application>
  <PresentationFormat>Widescreen</PresentationFormat>
  <Paragraphs>268</Paragraphs>
  <Slides>17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PineVTI</vt:lpstr>
      <vt:lpstr>Simple Light</vt:lpstr>
      <vt:lpstr>在基督里长进 - 重生</vt:lpstr>
      <vt:lpstr>PowerPoint Presentation</vt:lpstr>
      <vt:lpstr>大纲：歌罗西书 2:6-19</vt:lpstr>
      <vt:lpstr>在基督里长进</vt:lpstr>
      <vt:lpstr>神秘的属灵秘诀</vt:lpstr>
      <vt:lpstr>警惕：神秘的属灵秘诀</vt:lpstr>
      <vt:lpstr>警惕：神秘的属灵秘诀 - 自我启示的秘诀 </vt:lpstr>
      <vt:lpstr>警惕：神秘的属灵秘诀 - 自我拯救的秘诀</vt:lpstr>
      <vt:lpstr>警惕：神秘的属灵秘诀 - 自我荣耀的秘诀</vt:lpstr>
      <vt:lpstr>神秘的属灵秘诀</vt:lpstr>
      <vt:lpstr>反驳：在基督里的完全 - 完全的丰盛</vt:lpstr>
      <vt:lpstr>反驳：在基督里的完全 - 完全的拯救</vt:lpstr>
      <vt:lpstr>反驳：在基督里的完全 - 完全的拯救</vt:lpstr>
      <vt:lpstr>反驳：在基督里的完全 - 完全的荣耀</vt:lpstr>
      <vt:lpstr>神秘的属灵秘诀</vt:lpstr>
      <vt:lpstr>PowerPoint Presentation</vt:lpstr>
      <vt:lpstr>属灵生命长进的根本：在基督里重生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杜克团契敬拜 DCCF Worship</dc:title>
  <dc:creator>z.boyang@outlook.com</dc:creator>
  <cp:lastModifiedBy>Pan Renjian</cp:lastModifiedBy>
  <cp:revision>3200</cp:revision>
  <dcterms:created xsi:type="dcterms:W3CDTF">2018-07-27T21:13:16Z</dcterms:created>
  <dcterms:modified xsi:type="dcterms:W3CDTF">2026-03-09T02:18:44Z</dcterms:modified>
</cp:coreProperties>
</file>