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80" r:id="rId6"/>
    <p:sldId id="258" r:id="rId7"/>
    <p:sldId id="266" r:id="rId8"/>
    <p:sldId id="260" r:id="rId9"/>
    <p:sldId id="272" r:id="rId10"/>
    <p:sldId id="261" r:id="rId11"/>
    <p:sldId id="262" r:id="rId12"/>
    <p:sldId id="265" r:id="rId13"/>
    <p:sldId id="279" r:id="rId14"/>
    <p:sldId id="275" r:id="rId15"/>
    <p:sldId id="281" r:id="rId16"/>
    <p:sldId id="282" r:id="rId17"/>
    <p:sldId id="283" r:id="rId18"/>
    <p:sldId id="284" r:id="rId19"/>
    <p:sldId id="274" r:id="rId20"/>
    <p:sldId id="264" r:id="rId21"/>
    <p:sldId id="285" r:id="rId22"/>
    <p:sldId id="277" r:id="rId23"/>
    <p:sldId id="286" r:id="rId24"/>
    <p:sldId id="270" r:id="rId25"/>
    <p:sldId id="271" r:id="rId26"/>
    <p:sldId id="312" r:id="rId27"/>
    <p:sldId id="31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2AD3CB-B6A8-4C8C-AC75-B213E142D19F}" v="183" dt="2026-02-19T15:10:58.6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933" autoAdjust="0"/>
    <p:restoredTop sz="94660"/>
  </p:normalViewPr>
  <p:slideViewPr>
    <p:cSldViewPr>
      <p:cViewPr varScale="1">
        <p:scale>
          <a:sx n="64" d="100"/>
          <a:sy n="64" d="100"/>
        </p:scale>
        <p:origin x="30" y="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2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13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2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923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D5A65-40CC-4461-B6B7-6873D252C9E9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057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BBBAC-5746-47E1-ABFF-580316017453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990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A233C-8C1D-44D7-973B-38C3F58E35F4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405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7F686-50F6-4EE9-8139-2ED4029C523C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395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87074-E03C-4745-BF93-C8CCAC6A1EB8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398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FCF1B-4044-434B-BC41-73D3965816FF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780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7C420-731D-4380-BA4A-D3A6F447E1B2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1326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EE12C3-69F8-4AB5-9B63-0F83B7341D62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558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5296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EE2B7D-307D-424D-B5F5-E927EB4885F2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816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5218D-0324-4536-8249-1BBCB76AA390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38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F8B87-266D-4460-9CF1-E8500D85A03B}" type="slidenum">
              <a:rPr lang="zh-CN" altLang="en-US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8428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E5674-4C09-0485-7E1A-17F3CC82E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390BF7-D75D-AB3C-5D7C-33180F18D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57607-F5F6-A41E-3319-0A50660C5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DBA60-A2AD-40EA-B3D9-8620E1B4D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80F2A-A7F4-0324-D83E-412C04E26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85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6BFF6-E698-B8D3-846A-8057752CF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A84A0-2123-031B-6562-3174F642E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C5CAE-D050-9523-4066-66A6D0091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B15DD-A041-EBFA-6EDD-E7BFEC0F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B4520-6162-743E-1311-17E3760EF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002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FBE9E-7FC3-E57A-F4FF-48B87E409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C92F5-2024-14B5-7381-81E33DE99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FEB0B-E250-B8F6-5857-8FBCBDF6A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1AC9B-1430-5B7C-126F-A4EA9879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8D795-1DB5-B58D-3E05-277BE47D1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699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0815-E7FF-2276-D84F-4F1DE82AE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1F37D-D545-566F-EA96-18F651C1C1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CA4ECD-8BA0-B964-1AC0-69A1E82E5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8574A0-F283-C4E0-51D7-23C0F123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61BB9-A676-E0A3-B7B5-AA8044477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C665C-4CBC-B56B-0AA3-3E9280EE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653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29E22-1003-7642-EA69-47ED6EE98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4C1CE9-B8F4-6B89-211A-4D737731C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46D647-8A7C-665D-E908-0A4AE65D4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B2989D-F2BC-D1C4-FD78-0412A52ED4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5530D7-6996-848F-1216-2D7C21602D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4C8E75-9900-9C29-DEA7-86C07233C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A75883-EA26-038B-ABB8-2D34CB4D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C70FB8-4DB0-E7A0-C57A-EEDE668BA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641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F685E-20E9-1C24-6DB4-58502F7F6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ACA52D-878C-CF19-63D1-7ACD4E7D6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47F3A-369E-BB99-01AD-052A125C4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9F2165-1E14-5629-3DC5-D11B7FF8C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9646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BD0804-651A-8040-1127-CBB790A42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5FFBCE-AF9A-5BD5-BB8B-7A214CAB7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51F3A4-0DD3-FCF9-FF11-54BF74B9A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2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544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BA1E1-7980-7712-57B5-81F2B3535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363B8-2924-0F9C-679E-8E2C15901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91B82-90D4-51E7-E7DA-6F9FB2C2E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BDED22-85E0-EAD1-640D-1BD7D26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B31530-91E7-EA0D-5763-6C7CCD30B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BE37E-9514-0CDD-9FED-58E016370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13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31F88-790D-68D6-4410-58257E060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10EB77-2E12-BF9A-BFF1-476AFA2444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7C46A-CACE-19CE-E878-0885133E4C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B44B1-09F3-35A3-D93B-6F565809A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20403F-41D5-A18F-B65C-230C1E74D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41556-7CD1-638F-44D4-588D61BF8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779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2E9A1-6E4D-3618-9ED8-E67FBBC66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BB3ADA-B087-5A4C-869B-5FD09C5B5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51742-2669-1563-47B7-DC423BD01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0D00E-C5B0-21BD-64A7-822A73FEC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CF766-57D8-8C0A-77AC-01FD0C094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981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029F8A-46F9-B2C4-F56A-EA13CFC951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CB7D64-2383-9373-CF64-D5F6042F2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563AC-141F-E767-E8A0-BD22F7D12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9E967-457E-0398-DB9D-8572D3463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6E0D7-B4C2-177D-F376-2CBA5741B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9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9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35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9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69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33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00347-D8B8-4143-8816-207E89BB7BFF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16639-9590-4876-B4EA-20AE7254B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22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12D6F-CE87-4A6C-845E-4E5F0412F3B7}" type="slidenum">
              <a:rPr lang="zh-CN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9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1FD0C1-12AD-C01E-C6DD-BA8D6C962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2EE13B-6B16-7AAB-0465-E81ECFAEC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111BD-1C00-6B46-0BDE-862B11D22C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DF40CD-F883-4D78-A804-9824DC1DAF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3D7DC-436D-3925-A98D-B4091DE54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A0FAA-9800-1514-A1C1-4630C06A46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3842A-D18A-4AC8-A701-509FDE41B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0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5400" b="1" dirty="0"/>
              <a:t>道路，真理，生命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chemeClr val="tx1"/>
                </a:solidFill>
                <a:latin typeface="+mj-ea"/>
                <a:ea typeface="+mj-ea"/>
              </a:rPr>
              <a:t>黄力夫弟兄</a:t>
            </a:r>
            <a:endParaRPr lang="en-US" altLang="zh-CN" sz="36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7825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914400"/>
          </a:xfrm>
        </p:spPr>
        <p:txBody>
          <a:bodyPr/>
          <a:lstStyle/>
          <a:p>
            <a:r>
              <a:rPr lang="zh-CN" altLang="en-US" b="1" dirty="0"/>
              <a:t>神的道路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91800" cy="54102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在那里必有一条大道，称为圣路。污秽人不得经过，必专为赎民行走；行路的人虽愚昧，也不至失迷。</a:t>
            </a:r>
            <a:r>
              <a:rPr lang="en-US" altLang="zh-CN" sz="4000" dirty="0">
                <a:latin typeface="+mn-ea"/>
              </a:rPr>
              <a:t> 					</a:t>
            </a:r>
            <a:r>
              <a:rPr lang="zh-CN" altLang="en-US" sz="4000" b="1" dirty="0">
                <a:latin typeface="+mn-ea"/>
              </a:rPr>
              <a:t>赛 </a:t>
            </a:r>
            <a:r>
              <a:rPr lang="en-US" altLang="zh-CN" sz="4000" dirty="0">
                <a:latin typeface="+mn-ea"/>
              </a:rPr>
              <a:t>35</a:t>
            </a:r>
            <a:r>
              <a:rPr lang="zh-CN" altLang="en-US" sz="4000" dirty="0">
                <a:latin typeface="+mn-ea"/>
              </a:rPr>
              <a:t>：</a:t>
            </a:r>
            <a:r>
              <a:rPr lang="en-US" altLang="zh-CN" sz="4000" dirty="0">
                <a:latin typeface="+mn-ea"/>
              </a:rPr>
              <a:t>8</a:t>
            </a:r>
          </a:p>
          <a:p>
            <a:r>
              <a:rPr lang="zh-CN" altLang="en-US" sz="4000" b="1" dirty="0">
                <a:latin typeface="+mn-ea"/>
              </a:rPr>
              <a:t>污秽人不得经过。有罪的人不配走这条路。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必专为赎民行走。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赎民不污秽。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为什么？</a:t>
            </a:r>
            <a:endParaRPr lang="en-US" altLang="zh-CN" sz="4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0133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914400"/>
          </a:xfrm>
        </p:spPr>
        <p:txBody>
          <a:bodyPr/>
          <a:lstStyle/>
          <a:p>
            <a:r>
              <a:rPr lang="zh-CN" altLang="en-US" b="1" dirty="0">
                <a:latin typeface="+mn-ea"/>
              </a:rPr>
              <a:t>赎民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11506200" cy="5715000"/>
          </a:xfrm>
        </p:spPr>
        <p:txBody>
          <a:bodyPr>
            <a:noAutofit/>
          </a:bodyPr>
          <a:lstStyle/>
          <a:p>
            <a:pPr lvl="0"/>
            <a:r>
              <a:rPr lang="zh-CN" altLang="en-US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因为世人都犯了罪，亏缺了神的荣耀。</a:t>
            </a:r>
            <a:r>
              <a:rPr lang="en-US" altLang="zh-CN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罗 </a:t>
            </a:r>
            <a:r>
              <a:rPr lang="en-US" altLang="zh-CN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  <a:r>
              <a:rPr lang="zh-CN" altLang="en-US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23</a:t>
            </a:r>
          </a:p>
          <a:p>
            <a:pPr lvl="0"/>
            <a:r>
              <a:rPr lang="zh-CN" altLang="en-US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罪的工价乃是死。罗 </a:t>
            </a:r>
            <a:r>
              <a:rPr lang="en-US" altLang="zh-CN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  <a:r>
              <a:rPr lang="zh-CN" altLang="en-US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23</a:t>
            </a:r>
            <a:r>
              <a:rPr lang="zh-CN" altLang="en-US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r>
              <a:rPr lang="en-US" altLang="zh-CN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世人都该死。</a:t>
            </a:r>
            <a:endParaRPr lang="en-US" altLang="zh-CN" sz="4000" b="1" dirty="0">
              <a:solidFill>
                <a:srgbClr val="00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0"/>
            <a:r>
              <a:rPr lang="zh-CN" altLang="en-US" sz="40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因基督也曾一次为（世人的）罪受死，就是义的代替不义的，为要引我们到神面前。</a:t>
            </a:r>
            <a:r>
              <a:rPr lang="en-US" altLang="zh-CN" sz="40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					</a:t>
            </a:r>
            <a:r>
              <a:rPr lang="zh-CN" altLang="en-US" sz="40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彼前 </a:t>
            </a:r>
            <a:r>
              <a:rPr lang="en-US" altLang="zh-CN" sz="40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  <a:r>
              <a:rPr lang="zh-CN" altLang="en-US" sz="40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40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18</a:t>
            </a:r>
          </a:p>
          <a:p>
            <a:pPr lvl="0"/>
            <a:r>
              <a:rPr lang="zh-CN" altLang="en-US" sz="40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赎，就是代替。赎民，就是被耶稣代替承受死亡的人。就是我们基督徒。</a:t>
            </a:r>
            <a:endParaRPr lang="en-US" altLang="zh-CN" sz="40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0"/>
            <a:r>
              <a:rPr lang="zh-CN" altLang="en-US" sz="40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道路：神的恩典，恩典之路，是唯一的路。</a:t>
            </a:r>
            <a:endParaRPr lang="en-US" altLang="zh-CN" sz="4000" b="1" dirty="0">
              <a:solidFill>
                <a:prstClr val="black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40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321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676400" y="365126"/>
            <a:ext cx="8839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只 有 耶 穌 为 我 们 的 罪 死 在 十 字 架 上。</a:t>
            </a:r>
          </a:p>
        </p:txBody>
      </p:sp>
      <p:pic>
        <p:nvPicPr>
          <p:cNvPr id="13317" name="Picture 5" descr="Cross as alt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216" y="2133600"/>
            <a:ext cx="7579329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028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197FB-9E51-1BC7-5546-727BEC32A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6200"/>
            <a:ext cx="10363200" cy="914400"/>
          </a:xfrm>
        </p:spPr>
        <p:txBody>
          <a:bodyPr/>
          <a:lstStyle/>
          <a:p>
            <a:r>
              <a:rPr lang="zh-CN" altLang="en-US" b="1" dirty="0"/>
              <a:t>真理是上帝属性的完美彰显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E24A3-869F-CABE-1354-ADD6AA9AC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066800"/>
            <a:ext cx="10363200" cy="5029200"/>
          </a:xfrm>
        </p:spPr>
        <p:txBody>
          <a:bodyPr/>
          <a:lstStyle/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道成了肉身，住在我们中间，充充满满的有恩典有</a:t>
            </a:r>
            <a:r>
              <a:rPr lang="zh-CN" altLang="en-US" sz="4000" b="1" dirty="0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真理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				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约 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14</a:t>
            </a: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耶稣</a:t>
            </a:r>
            <a:r>
              <a:rPr lang="zh-TW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完全活出了上帝的旨意和本性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就是上帝真实形象的显现。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你们若认识我，也就认识我的父。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从今以後，你们认识他，并且已经看见他。	</a:t>
            </a:r>
            <a:endParaRPr lang="en-US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594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1C7BC-0EFD-6174-FCFB-0A725793F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4909"/>
            <a:ext cx="10363200" cy="762000"/>
          </a:xfrm>
        </p:spPr>
        <p:txBody>
          <a:bodyPr/>
          <a:lstStyle/>
          <a:p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真理的超越性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DFF07-DCA2-B18E-B7EB-EB50D7250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066800"/>
            <a:ext cx="10363200" cy="5029200"/>
          </a:xfrm>
        </p:spPr>
        <p:txBody>
          <a:bodyPr/>
          <a:lstStyle/>
          <a:p>
            <a:r>
              <a:rPr lang="zh-CN" altLang="en-US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莫想我来要废掉律法和先知。我来不是要废掉，乃是要成全。</a:t>
            </a:r>
            <a:r>
              <a:rPr lang="en-US" altLang="zh-CN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</a:t>
            </a:r>
            <a:r>
              <a:rPr lang="zh-CN" altLang="en-US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太 </a:t>
            </a:r>
            <a:r>
              <a:rPr lang="en-US" altLang="zh-CN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5</a:t>
            </a:r>
            <a:r>
              <a:rPr lang="zh-CN" altLang="en-US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17</a:t>
            </a: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成全，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make perfect. 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使变得完全。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超越律法和先知。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你们听见有话说：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当爱你的邻舍，恨你的仇敌。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只是我告诉你们，要爱你们的仇敌，为那逼迫你们的祷告。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		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太 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5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43-44</a:t>
            </a:r>
            <a:endParaRPr lang="en-US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963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307FA-CE5A-CD72-AAF3-4DAE59EA5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6200"/>
            <a:ext cx="10363200" cy="838200"/>
          </a:xfrm>
        </p:spPr>
        <p:txBody>
          <a:bodyPr/>
          <a:lstStyle/>
          <a:p>
            <a:r>
              <a:rPr lang="zh-CN" altLang="en-US" b="1" dirty="0"/>
              <a:t>真理带来自由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7CF5B-17C4-06A1-0284-D0B16196E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066800"/>
            <a:ext cx="10363200" cy="5486400"/>
          </a:xfrm>
        </p:spPr>
        <p:txBody>
          <a:bodyPr/>
          <a:lstStyle/>
          <a:p>
            <a:pPr marR="800" algn="l" rtl="0"/>
            <a:r>
              <a:rPr lang="zh-CN" altLang="en-US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你们若常常遵守我的道，就真是我的门徒；你们必晓得真理，真理必叫你们得以自由。</a:t>
            </a:r>
            <a:r>
              <a:rPr lang="en-US" altLang="zh-CN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							</a:t>
            </a:r>
            <a:r>
              <a:rPr lang="zh-CN" altLang="en-US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 </a:t>
            </a:r>
            <a:r>
              <a:rPr lang="en-US" altLang="zh-CN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8</a:t>
            </a:r>
            <a:r>
              <a:rPr lang="zh-CN" altLang="en-US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31-32</a:t>
            </a:r>
          </a:p>
          <a:p>
            <a:pPr marR="800" algn="l" rtl="0"/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但行真理的必来就光，要显明他所行的是靠神而行。				约 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21</a:t>
            </a:r>
          </a:p>
          <a:p>
            <a:pPr marR="800"/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我们若说是与神相交，却仍在黑暗里行，就是说谎话，不行真理了。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约一 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6</a:t>
            </a:r>
            <a:endParaRPr lang="zh-CN" altLang="en-US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342900" marR="8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真理就是光。神就是光。	</a:t>
            </a:r>
            <a:r>
              <a:rPr kumimoji="0" lang="zh-CN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约一 </a:t>
            </a:r>
            <a:r>
              <a:rPr kumimoji="0" lang="en-US" altLang="zh-CN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1</a:t>
            </a:r>
            <a:r>
              <a:rPr kumimoji="0" lang="zh-CN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：</a:t>
            </a:r>
            <a:r>
              <a:rPr lang="en-US" altLang="zh-CN" sz="4000" b="1" dirty="0">
                <a:solidFill>
                  <a:srgbClr val="0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5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endParaRPr lang="en-US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219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D97F4-3A98-1D7A-9AE1-3E4C67CB3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6200"/>
            <a:ext cx="10363200" cy="914400"/>
          </a:xfrm>
        </p:spPr>
        <p:txBody>
          <a:bodyPr/>
          <a:lstStyle/>
          <a:p>
            <a:r>
              <a:rPr lang="zh-CN" altLang="en-US" b="1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圣灵引导我们进入真理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8A35B-26CC-FA3D-974B-4290EE3E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43000"/>
            <a:ext cx="10363200" cy="4953000"/>
          </a:xfrm>
        </p:spPr>
        <p:txBody>
          <a:bodyPr/>
          <a:lstStyle/>
          <a:p>
            <a:r>
              <a:rPr lang="zh-CN" altLang="en-US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只等真理的圣灵来了，他要引导你们明白（原文作进入）一切的真理。 约 </a:t>
            </a:r>
            <a:r>
              <a:rPr lang="en-US" altLang="zh-CN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16</a:t>
            </a:r>
            <a:r>
              <a:rPr lang="zh-CN" altLang="en-US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4000" b="1" i="0" u="none" strike="noStrike" baseline="0" dirty="0">
                <a:solidFill>
                  <a:srgbClr val="292F33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13</a:t>
            </a:r>
            <a:endParaRPr lang="en-US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314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990600"/>
          </a:xfrm>
        </p:spPr>
        <p:txBody>
          <a:bodyPr/>
          <a:lstStyle/>
          <a:p>
            <a:r>
              <a:rPr lang="zh-CN" altLang="en-US" b="1" dirty="0"/>
              <a:t>行淫的妇人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1"/>
            <a:ext cx="10820400" cy="483076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约翰福音第</a:t>
            </a:r>
            <a:r>
              <a:rPr lang="en-US" altLang="zh-CN" sz="4000" b="1" dirty="0">
                <a:latin typeface="+mn-ea"/>
              </a:rPr>
              <a:t>8</a:t>
            </a:r>
            <a:r>
              <a:rPr lang="zh-CN" altLang="en-US" sz="4000" b="1" dirty="0">
                <a:latin typeface="+mn-ea"/>
              </a:rPr>
              <a:t>章。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耶稣说：「我也不定你的罪。去吧，从此不要再犯罪了！」  </a:t>
            </a:r>
            <a:r>
              <a:rPr lang="en-US" altLang="zh-CN" sz="4000" b="1" dirty="0">
                <a:latin typeface="+mn-ea"/>
              </a:rPr>
              <a:t>				</a:t>
            </a:r>
            <a:r>
              <a:rPr lang="zh-CN" altLang="en-US" sz="4000" b="1" dirty="0">
                <a:latin typeface="+mn-ea"/>
              </a:rPr>
              <a:t>约 </a:t>
            </a:r>
            <a:r>
              <a:rPr lang="en-US" altLang="zh-CN" sz="4000" b="1" dirty="0">
                <a:latin typeface="+mn-ea"/>
              </a:rPr>
              <a:t>8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11</a:t>
            </a:r>
          </a:p>
          <a:p>
            <a:r>
              <a:rPr lang="zh-CN" altLang="en-US" sz="4000" b="1" dirty="0">
                <a:latin typeface="+mn-ea"/>
              </a:rPr>
              <a:t>不定罪：恩典，慈爱。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不要再犯罪了。公义，真理。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但耶稣带着这妇人的罪，上了十字架。</a:t>
            </a:r>
          </a:p>
          <a:p>
            <a:endParaRPr lang="en-US" sz="4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086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838200"/>
          </a:xfrm>
        </p:spPr>
        <p:txBody>
          <a:bodyPr/>
          <a:lstStyle/>
          <a:p>
            <a:r>
              <a:rPr lang="zh-CN" altLang="en-US" b="1" dirty="0"/>
              <a:t>生命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1"/>
            <a:ext cx="10515600" cy="490696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我来了，是要叫羊（或作：人）得生命，并且得的更丰盛。   </a:t>
            </a:r>
            <a:r>
              <a:rPr lang="en-US" altLang="zh-CN" sz="4000" b="1" dirty="0">
                <a:latin typeface="+mn-ea"/>
              </a:rPr>
              <a:t>			</a:t>
            </a:r>
            <a:r>
              <a:rPr lang="zh-CN" altLang="en-US" sz="4000" b="1" dirty="0">
                <a:latin typeface="+mn-ea"/>
              </a:rPr>
              <a:t>约 </a:t>
            </a:r>
            <a:r>
              <a:rPr lang="en-US" altLang="zh-CN" sz="4000" b="1" dirty="0">
                <a:latin typeface="+mn-ea"/>
              </a:rPr>
              <a:t>10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10</a:t>
            </a:r>
          </a:p>
          <a:p>
            <a:r>
              <a:rPr lang="zh-CN" altLang="en-US" sz="4000" b="1" dirty="0">
                <a:latin typeface="+mn-ea"/>
              </a:rPr>
              <a:t>丰盛的生命，是最高的享受。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我的心平稳安静，好像断过奶的孩子在他母亲的怀中。</a:t>
            </a:r>
            <a:r>
              <a:rPr lang="en-US" altLang="zh-CN" sz="4000" b="1" dirty="0">
                <a:latin typeface="+mn-ea"/>
              </a:rPr>
              <a:t>					</a:t>
            </a:r>
            <a:r>
              <a:rPr lang="zh-CN" altLang="en-US" sz="4000" b="1" dirty="0">
                <a:latin typeface="+mn-ea"/>
              </a:rPr>
              <a:t>诗 </a:t>
            </a:r>
            <a:r>
              <a:rPr lang="en-US" altLang="zh-CN" sz="4000" b="1" dirty="0">
                <a:latin typeface="+mn-ea"/>
              </a:rPr>
              <a:t>131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121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714E-1A03-83E6-804C-CFDB03ABA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970"/>
            <a:ext cx="10972800" cy="868362"/>
          </a:xfrm>
        </p:spPr>
        <p:txBody>
          <a:bodyPr/>
          <a:lstStyle/>
          <a:p>
            <a:r>
              <a:rPr lang="zh-CN" altLang="en-US" b="1" dirty="0"/>
              <a:t>耶稣就是生命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29120-A098-AF5B-3B79-DCEB02746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0601"/>
            <a:ext cx="10972800" cy="5135564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论到从起初原有的生命之道，就是我们所听见、所看见、亲眼看过、亲手摸过的。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	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约一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</a:rPr>
              <a:t>1:1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这生命已经显现出来，我们也看见过，现在又作见证，将原与父同在、且显现与我们那永远的生命、传给你们。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			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约一 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1:2</a:t>
            </a: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耶稣不止是生命之道，祂就是生命。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637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81001"/>
            <a:ext cx="10439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latin typeface="+mn-ea"/>
              </a:rPr>
              <a:t>耶稣说：我就是道路、真理、生命；若不藉著我，没有人能到父那里去。 你们若认识我，也就认识我的父。从今以後，你们认识他，并且已经看见他。</a:t>
            </a:r>
            <a:r>
              <a:rPr lang="en-US" altLang="zh-CN" sz="4000" b="1" dirty="0">
                <a:latin typeface="+mn-ea"/>
              </a:rPr>
              <a:t>			</a:t>
            </a:r>
            <a:r>
              <a:rPr lang="zh-CN" altLang="en-US" sz="4000" b="1" dirty="0">
                <a:latin typeface="+mn-ea"/>
              </a:rPr>
              <a:t>约 </a:t>
            </a:r>
            <a:r>
              <a:rPr lang="en-US" altLang="zh-CN" sz="4000" b="1" dirty="0">
                <a:latin typeface="+mn-ea"/>
              </a:rPr>
              <a:t>14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6-7</a:t>
            </a:r>
            <a:endParaRPr lang="en-US" sz="4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14513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066800"/>
          </a:xfrm>
        </p:spPr>
        <p:txBody>
          <a:bodyPr/>
          <a:lstStyle/>
          <a:p>
            <a:r>
              <a:rPr lang="zh-CN" altLang="en-US" b="1" dirty="0"/>
              <a:t>新旧生命的冲突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10744200" cy="56388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我也知道在我里头，就是我肉体之中，没有良善。因为，立志为善由得我，只是行出来由不得我。</a:t>
            </a:r>
            <a:r>
              <a:rPr lang="en-US" altLang="zh-CN" sz="4000" b="1" dirty="0">
                <a:latin typeface="+mn-ea"/>
              </a:rPr>
              <a:t>						</a:t>
            </a:r>
            <a:r>
              <a:rPr lang="zh-CN" altLang="en-US" sz="4000" b="1" dirty="0">
                <a:latin typeface="+mn-ea"/>
              </a:rPr>
              <a:t>罗 </a:t>
            </a:r>
            <a:r>
              <a:rPr lang="en-US" altLang="zh-CN" sz="4000" b="1" dirty="0">
                <a:latin typeface="+mn-ea"/>
              </a:rPr>
              <a:t>7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18</a:t>
            </a:r>
          </a:p>
          <a:p>
            <a:r>
              <a:rPr lang="zh-CN" altLang="en-US" sz="4000" b="1" dirty="0">
                <a:latin typeface="+mn-ea"/>
              </a:rPr>
              <a:t>我真是苦啊！谁能救我脱离这取死的身体呢？ 感谢神，靠著我们的主耶稣基督就能脱离了。</a:t>
            </a:r>
            <a:r>
              <a:rPr lang="en-US" altLang="zh-CN" sz="4000" b="1" dirty="0">
                <a:latin typeface="+mn-ea"/>
              </a:rPr>
              <a:t>								</a:t>
            </a:r>
            <a:r>
              <a:rPr lang="zh-CN" altLang="en-US" sz="4000" b="1" dirty="0">
                <a:latin typeface="+mn-ea"/>
              </a:rPr>
              <a:t>罗 </a:t>
            </a:r>
            <a:r>
              <a:rPr lang="en-US" altLang="zh-CN" sz="4000" b="1" dirty="0">
                <a:latin typeface="+mn-ea"/>
              </a:rPr>
              <a:t>7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24-25</a:t>
            </a:r>
          </a:p>
          <a:p>
            <a:r>
              <a:rPr lang="zh-CN" altLang="en-US" sz="4000" b="1" dirty="0">
                <a:latin typeface="+mn-ea"/>
              </a:rPr>
              <a:t>圣灵的工</a:t>
            </a:r>
            <a:r>
              <a:rPr lang="zh-CN" altLang="en-US" sz="4000" b="1">
                <a:latin typeface="+mn-ea"/>
              </a:rPr>
              <a:t>作。</a:t>
            </a:r>
            <a:endParaRPr lang="en-US" altLang="zh-CN" sz="4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7723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B2550-8644-D725-D48C-F26336EFB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439" y="13252"/>
            <a:ext cx="10972800" cy="792162"/>
          </a:xfrm>
        </p:spPr>
        <p:txBody>
          <a:bodyPr/>
          <a:lstStyle/>
          <a:p>
            <a:r>
              <a:rPr lang="zh-CN" altLang="en-US" b="1" dirty="0"/>
              <a:t>天梯八阶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32431-D89D-8AA8-7A05-40DCF976A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0601"/>
            <a:ext cx="10972800" cy="5486400"/>
          </a:xfrm>
        </p:spPr>
        <p:txBody>
          <a:bodyPr>
            <a:normAutofit/>
          </a:bodyPr>
          <a:lstStyle/>
          <a:p>
            <a:r>
              <a:rPr lang="zh-CN" altLang="en-US" sz="4000" b="1" dirty="0"/>
              <a:t>有了信心，又要加上德行；有了德行，又要加上知识；有了知识，又要加上节制；有了节制，又要加上忍耐；有了忍耐，又要加上虔敬； 有了虔敬，又要加上爱弟兄的心；有了爱弟兄的心，又要加上爱众人的心。</a:t>
            </a:r>
            <a:endParaRPr lang="en-US" altLang="zh-CN" sz="4000" b="1" dirty="0"/>
          </a:p>
          <a:p>
            <a:r>
              <a:rPr lang="zh-CN" altLang="en-US" sz="4000" b="1" dirty="0"/>
              <a:t>爱弟兄的心，</a:t>
            </a:r>
            <a:r>
              <a:rPr lang="en-US" altLang="zh-CN" sz="4000" dirty="0"/>
              <a:t>Philadelphia</a:t>
            </a:r>
            <a:r>
              <a:rPr lang="zh-CN" altLang="en-US" sz="4000" b="1" dirty="0"/>
              <a:t>。有条件的爱。</a:t>
            </a:r>
            <a:endParaRPr lang="en-US" altLang="zh-CN" sz="4000" b="1" dirty="0"/>
          </a:p>
          <a:p>
            <a:r>
              <a:rPr lang="zh-CN" altLang="en-US" sz="4000" b="1" dirty="0"/>
              <a:t>爱众人的心，</a:t>
            </a:r>
            <a:r>
              <a:rPr lang="en-US" altLang="zh-CN" sz="4000" dirty="0"/>
              <a:t>Agape</a:t>
            </a:r>
            <a:r>
              <a:rPr lang="zh-CN" altLang="en-US" sz="4000" b="1" dirty="0"/>
              <a:t>。无条件的爱，大爱。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0925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762000"/>
          </a:xfrm>
        </p:spPr>
        <p:txBody>
          <a:bodyPr/>
          <a:lstStyle/>
          <a:p>
            <a:r>
              <a:rPr lang="zh-CN" altLang="en-US" b="1" dirty="0"/>
              <a:t>我就是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1"/>
            <a:ext cx="10591800" cy="57912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我就是道路、真理、生命！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道路 </a:t>
            </a:r>
            <a:r>
              <a:rPr lang="en-US" altLang="zh-CN" sz="4000" b="1" dirty="0">
                <a:latin typeface="+mn-ea"/>
              </a:rPr>
              <a:t>= </a:t>
            </a:r>
            <a:r>
              <a:rPr lang="zh-CN" altLang="en-US" sz="4000" b="1" dirty="0">
                <a:latin typeface="+mn-ea"/>
              </a:rPr>
              <a:t>赎民行走的路。恩典之门。从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信</a:t>
            </a:r>
            <a:r>
              <a:rPr lang="zh-CN" altLang="en-US" sz="4000" b="1" dirty="0">
                <a:latin typeface="+mn-ea"/>
              </a:rPr>
              <a:t>开始。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真理 </a:t>
            </a:r>
            <a:r>
              <a:rPr lang="en-US" altLang="zh-CN" sz="4000" b="1" dirty="0">
                <a:latin typeface="+mn-ea"/>
              </a:rPr>
              <a:t>= </a:t>
            </a:r>
            <a:r>
              <a:rPr lang="zh-CN" altLang="en-US" sz="4000" b="1" dirty="0">
                <a:latin typeface="+mn-ea"/>
              </a:rPr>
              <a:t>成圣之</a:t>
            </a:r>
            <a:r>
              <a:rPr lang="zh-CN" altLang="en-US" sz="4000" b="1">
                <a:latin typeface="+mn-ea"/>
              </a:rPr>
              <a:t>道。就是</a:t>
            </a:r>
            <a:r>
              <a:rPr lang="zh-CN" altLang="en-US" sz="4000" b="1" dirty="0">
                <a:latin typeface="+mn-ea"/>
              </a:rPr>
              <a:t>光。带来盼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望</a:t>
            </a:r>
            <a:r>
              <a:rPr lang="zh-CN" altLang="en-US" sz="4000" b="1" dirty="0">
                <a:latin typeface="+mn-ea"/>
              </a:rPr>
              <a:t>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生命 </a:t>
            </a:r>
            <a:r>
              <a:rPr lang="en-US" altLang="zh-CN" sz="4000" b="1" dirty="0">
                <a:latin typeface="+mn-ea"/>
              </a:rPr>
              <a:t>= </a:t>
            </a:r>
            <a:r>
              <a:rPr lang="zh-CN" altLang="en-US" sz="4000" b="1" dirty="0">
                <a:latin typeface="+mn-ea"/>
              </a:rPr>
              <a:t>新造的人。有永生。实现大</a:t>
            </a:r>
            <a:r>
              <a:rPr lang="zh-CN" altLang="en-US" sz="4000" b="1" dirty="0">
                <a:solidFill>
                  <a:srgbClr val="FF0000"/>
                </a:solidFill>
                <a:latin typeface="+mn-ea"/>
              </a:rPr>
              <a:t>爱</a:t>
            </a:r>
            <a:r>
              <a:rPr lang="zh-CN" altLang="en-US" sz="4000" b="1" dirty="0">
                <a:latin typeface="+mn-ea"/>
              </a:rPr>
              <a:t>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如今常存的有信，有望，有爱这三样，其中最大的是爱。</a:t>
            </a:r>
            <a:r>
              <a:rPr lang="en-US" altLang="zh-CN" sz="4000" b="1" dirty="0">
                <a:latin typeface="+mn-ea"/>
              </a:rPr>
              <a:t>			</a:t>
            </a:r>
            <a:r>
              <a:rPr lang="zh-CN" altLang="en-US" sz="4000" b="1" dirty="0">
                <a:latin typeface="+mn-ea"/>
              </a:rPr>
              <a:t>林前 </a:t>
            </a:r>
            <a:r>
              <a:rPr lang="en-US" altLang="zh-CN" sz="4000" b="1" dirty="0">
                <a:latin typeface="+mn-ea"/>
              </a:rPr>
              <a:t>13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13</a:t>
            </a:r>
          </a:p>
          <a:p>
            <a:r>
              <a:rPr lang="zh-CN" altLang="en-US" sz="4000" b="1" dirty="0">
                <a:latin typeface="+mn-ea"/>
              </a:rPr>
              <a:t>先走道路，学习真理，重建生命。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只有藉着耶稣，才能重回伊甸园。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474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838200"/>
          </a:xfrm>
        </p:spPr>
        <p:txBody>
          <a:bodyPr/>
          <a:lstStyle/>
          <a:p>
            <a:r>
              <a:rPr lang="zh-CN" altLang="en-US" b="1" dirty="0"/>
              <a:t>唯一的方法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1"/>
            <a:ext cx="10515600" cy="498316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除他以外，别无拯救。因为在天下人间，没有赐下别的名，我们可以靠着得救。</a:t>
            </a:r>
            <a:r>
              <a:rPr lang="en-US" altLang="zh-CN" sz="4000" b="1" dirty="0">
                <a:latin typeface="+mn-ea"/>
              </a:rPr>
              <a:t>									</a:t>
            </a:r>
            <a:r>
              <a:rPr lang="zh-CN" altLang="en-US" sz="4000" b="1" dirty="0">
                <a:latin typeface="+mn-ea"/>
              </a:rPr>
              <a:t>徒 </a:t>
            </a:r>
            <a:r>
              <a:rPr lang="en-US" altLang="zh-CN" sz="4000" b="1" dirty="0">
                <a:latin typeface="+mn-ea"/>
              </a:rPr>
              <a:t>4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68255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A91A6-4E53-219E-EC26-55E080180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33"/>
            <a:ext cx="10515600" cy="912053"/>
          </a:xfrm>
        </p:spPr>
        <p:txBody>
          <a:bodyPr/>
          <a:lstStyle/>
          <a:p>
            <a:pPr algn="ctr"/>
            <a:r>
              <a:rPr lang="zh-CN" altLang="en-US" b="1" dirty="0">
                <a:latin typeface="SimSun" panose="02010600030101010101" pitchFamily="2" charset="-122"/>
                <a:ea typeface="SimSun" panose="02010600030101010101" pitchFamily="2" charset="-122"/>
              </a:rPr>
              <a:t>“笨鸡”</a:t>
            </a:r>
            <a:endParaRPr lang="en-US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564AE-136D-384A-E821-333426E96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787"/>
            <a:ext cx="10515600" cy="541185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东北人管放养的鸡叫“笨鸡”。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这些鸡自由自在，平安喜乐，不是应该叫“睿鸡”吗？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但不论是“笨”还是“睿”，最后都被人吃掉，没有永恒的安息，结局都是“笨”。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但人不同鸡，人有选择。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信主的人，世人看是“笨”。要守主日，要十一奉献，要这要那，条条框框，没有自由。</a:t>
            </a:r>
          </a:p>
        </p:txBody>
      </p:sp>
    </p:spTree>
    <p:extLst>
      <p:ext uri="{BB962C8B-B14F-4D97-AF65-F5344CB8AC3E}">
        <p14:creationId xmlns:p14="http://schemas.microsoft.com/office/powerpoint/2010/main" val="428206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5FF1C-C747-4039-DEC6-237A85823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808"/>
            <a:ext cx="10515600" cy="6347791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但有永恒的安息，一点也不笨。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况且在灾难来临时，在主里有平安，是真安息，是个“睿人”，一点也不笨。 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倒是不信主的人，可能有一时的快乐，但没有永恒的安息，十分可怜。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人若赚得全世界，赔上自己的生命，有什么益处呢？人还能拿什么换生命呢？太 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16</a:t>
            </a:r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zh-CN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26</a:t>
            </a: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看是“睿人”，实是“笨鸡”。</a:t>
            </a:r>
            <a:endParaRPr lang="en-US" altLang="zh-CN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4000" b="1" dirty="0">
                <a:latin typeface="SimSun" panose="02010600030101010101" pitchFamily="2" charset="-122"/>
                <a:ea typeface="SimSun" panose="02010600030101010101" pitchFamily="2" charset="-122"/>
              </a:rPr>
              <a:t>到父那里去，是做真正的</a:t>
            </a:r>
            <a:r>
              <a:rPr lang="zh-CN" altLang="en-US" sz="4000" b="1" dirty="0">
                <a:solidFill>
                  <a:prstClr val="black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“睿人”。</a:t>
            </a:r>
            <a:endParaRPr lang="en-US" sz="40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7092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3ECAB-11BC-C00D-89D5-69E9D30A5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883" y="76200"/>
            <a:ext cx="10972800" cy="914400"/>
          </a:xfrm>
        </p:spPr>
        <p:txBody>
          <a:bodyPr/>
          <a:lstStyle/>
          <a:p>
            <a:r>
              <a:rPr lang="zh-CN" altLang="en-US" b="1" dirty="0"/>
              <a:t>对称的语句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A0032-0E57-D423-FCA7-12BD5D4E9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66800"/>
            <a:ext cx="10972800" cy="5410200"/>
          </a:xfrm>
        </p:spPr>
        <p:txBody>
          <a:bodyPr>
            <a:normAutofit/>
          </a:bodyPr>
          <a:lstStyle/>
          <a:p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若不藉著我。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				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负面的陈述。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没有人能到父那里去。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		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负面的陈述。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你们若认识我。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			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正面的陈述。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也就认识我的父。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			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正面的陈述。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endParaRPr lang="en-US" sz="4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耶稣先说负面的陈述，双重否定，强调重要性。</a:t>
            </a:r>
            <a:endParaRPr lang="en-US" altLang="zh-CN" sz="4000" b="1" dirty="0">
              <a:solidFill>
                <a:prstClr val="black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4000" b="1" dirty="0">
                <a:solidFill>
                  <a:prstClr val="black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耶稣是到父那里去的唯一方法。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30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914400"/>
          </a:xfrm>
        </p:spPr>
        <p:txBody>
          <a:bodyPr/>
          <a:lstStyle/>
          <a:p>
            <a:r>
              <a:rPr lang="zh-CN" altLang="en-US" b="1" dirty="0"/>
              <a:t>霸道的基督教？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1"/>
            <a:ext cx="10820400" cy="498316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条条大道通罗马？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殊途同归？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无穷大只有一个。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真神也只有一个。</a:t>
            </a:r>
            <a:endParaRPr lang="en-US" sz="4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7133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914400"/>
          </a:xfrm>
        </p:spPr>
        <p:txBody>
          <a:bodyPr/>
          <a:lstStyle/>
          <a:p>
            <a:r>
              <a:rPr lang="zh-CN" altLang="en-US" b="1" dirty="0"/>
              <a:t>耶稣就是耶和华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1"/>
            <a:ext cx="10515600" cy="55626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神是个无穷大。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神来到人间，变成一个有限，叫做子神。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天上仍有一个无穷大，叫做父神。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子神的本质，就是那个无穷大。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从天降下，却仍旧在天。</a:t>
            </a:r>
            <a:r>
              <a:rPr lang="en-US" altLang="zh-CN" sz="4000" b="1" dirty="0">
                <a:latin typeface="+mn-ea"/>
              </a:rPr>
              <a:t>	</a:t>
            </a:r>
            <a:r>
              <a:rPr lang="zh-CN" altLang="en-US" sz="4000" b="1" dirty="0">
                <a:latin typeface="+mn-ea"/>
              </a:rPr>
              <a:t>约 </a:t>
            </a:r>
            <a:r>
              <a:rPr lang="en-US" altLang="zh-CN" sz="4000" b="1" dirty="0">
                <a:latin typeface="+mn-ea"/>
              </a:rPr>
              <a:t>3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13</a:t>
            </a:r>
          </a:p>
          <a:p>
            <a:r>
              <a:rPr lang="zh-CN" altLang="en-US" sz="4000" b="1" dirty="0">
                <a:latin typeface="+mn-ea"/>
              </a:rPr>
              <a:t>我与父原为一。</a:t>
            </a:r>
            <a:r>
              <a:rPr lang="en-US" altLang="zh-CN" sz="4000" b="1" dirty="0">
                <a:latin typeface="+mn-ea"/>
              </a:rPr>
              <a:t>			</a:t>
            </a:r>
            <a:r>
              <a:rPr lang="zh-CN" altLang="en-US" sz="4000" b="1" dirty="0">
                <a:latin typeface="+mn-ea"/>
              </a:rPr>
              <a:t>约 </a:t>
            </a:r>
            <a:r>
              <a:rPr lang="en-US" altLang="zh-CN" sz="4000" b="1" dirty="0">
                <a:latin typeface="+mn-ea"/>
              </a:rPr>
              <a:t>10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30</a:t>
            </a:r>
          </a:p>
          <a:p>
            <a:r>
              <a:rPr lang="zh-CN" altLang="en-US" sz="4000" b="1" dirty="0">
                <a:latin typeface="+mn-ea"/>
              </a:rPr>
              <a:t>你们若认识我，也就认识我的父。</a:t>
            </a:r>
            <a:r>
              <a:rPr lang="en-US" altLang="zh-CN" sz="4000" b="1" dirty="0">
                <a:latin typeface="+mn-ea"/>
              </a:rPr>
              <a:t>	</a:t>
            </a:r>
            <a:r>
              <a:rPr lang="zh-CN" altLang="en-US" sz="4000" b="1" dirty="0">
                <a:latin typeface="+mn-ea"/>
              </a:rPr>
              <a:t>约 </a:t>
            </a:r>
            <a:r>
              <a:rPr lang="en-US" altLang="zh-CN" sz="4000" b="1" dirty="0">
                <a:latin typeface="+mn-ea"/>
              </a:rPr>
              <a:t>14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7</a:t>
            </a:r>
            <a:endParaRPr lang="en-US" sz="4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40977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914400"/>
          </a:xfrm>
        </p:spPr>
        <p:txBody>
          <a:bodyPr/>
          <a:lstStyle/>
          <a:p>
            <a:r>
              <a:rPr lang="zh-CN" altLang="en-US" b="1" dirty="0"/>
              <a:t>为什么要到父那里去？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90600"/>
            <a:ext cx="10744200" cy="52578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於是把他赶出去了；又在伊甸园的东边安设基路伯和四面转动发火焰的剑，要把守生命树的道路。</a:t>
            </a:r>
            <a:r>
              <a:rPr lang="en-US" altLang="zh-CN" sz="4000" b="1" dirty="0">
                <a:latin typeface="+mn-ea"/>
              </a:rPr>
              <a:t>						</a:t>
            </a:r>
            <a:r>
              <a:rPr lang="zh-CN" altLang="en-US" sz="4000" b="1" dirty="0">
                <a:latin typeface="+mn-ea"/>
              </a:rPr>
              <a:t>创 </a:t>
            </a:r>
            <a:r>
              <a:rPr lang="en-US" altLang="zh-CN" sz="4000" b="1" dirty="0">
                <a:latin typeface="+mn-ea"/>
              </a:rPr>
              <a:t>3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24</a:t>
            </a:r>
          </a:p>
          <a:p>
            <a:r>
              <a:rPr lang="zh-CN" altLang="en-US" sz="4000" b="1" dirty="0">
                <a:latin typeface="+mn-ea"/>
              </a:rPr>
              <a:t>耶和华神说：「那人已经与我们相似，能知道善恶；现在恐怕他伸手又摘生命树的果子吃，就永远活著。」</a:t>
            </a:r>
            <a:r>
              <a:rPr lang="en-US" altLang="zh-CN" sz="4000" b="1" dirty="0">
                <a:latin typeface="+mn-ea"/>
              </a:rPr>
              <a:t>				</a:t>
            </a:r>
            <a:r>
              <a:rPr lang="zh-CN" altLang="en-US" sz="4000" b="1" dirty="0">
                <a:latin typeface="+mn-ea"/>
              </a:rPr>
              <a:t>创 </a:t>
            </a:r>
            <a:r>
              <a:rPr lang="en-US" altLang="zh-CN" sz="4000" b="1" dirty="0">
                <a:latin typeface="+mn-ea"/>
              </a:rPr>
              <a:t>3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22</a:t>
            </a:r>
          </a:p>
          <a:p>
            <a:r>
              <a:rPr lang="zh-CN" altLang="en-US" sz="4000" b="1" dirty="0">
                <a:latin typeface="+mn-ea"/>
              </a:rPr>
              <a:t>不死的罪人，是很痛苦的。</a:t>
            </a:r>
            <a:endParaRPr lang="en-US" altLang="zh-CN" sz="4000" b="1" dirty="0">
              <a:latin typeface="+mn-ea"/>
            </a:endParaRPr>
          </a:p>
          <a:p>
            <a:endParaRPr lang="en-US" altLang="zh-CN" sz="4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0298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1"/>
            <a:ext cx="10591800" cy="609599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到父那里去。回伊甸园。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神盼望人回头，重返伊甸园 （新天新地）。</a:t>
            </a:r>
            <a:r>
              <a:rPr lang="en-US" altLang="zh-CN" sz="4000" b="1" dirty="0">
                <a:latin typeface="+mn-ea"/>
              </a:rPr>
              <a:t>							</a:t>
            </a:r>
            <a:r>
              <a:rPr lang="zh-CN" altLang="en-US" sz="4000" b="1" dirty="0">
                <a:latin typeface="+mn-ea"/>
              </a:rPr>
              <a:t>启 </a:t>
            </a:r>
            <a:r>
              <a:rPr lang="en-US" altLang="zh-CN" sz="4000" b="1" dirty="0">
                <a:latin typeface="+mn-ea"/>
              </a:rPr>
              <a:t>21-22</a:t>
            </a:r>
          </a:p>
          <a:p>
            <a:r>
              <a:rPr lang="zh-CN" altLang="en-US" sz="4000" b="1" dirty="0">
                <a:latin typeface="+mn-ea"/>
              </a:rPr>
              <a:t>只有无罪的人可以。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耶和华神为亚当和他妻子用皮子做衣服给他们穿。</a:t>
            </a:r>
            <a:r>
              <a:rPr lang="en-US" altLang="zh-CN" sz="4000" b="1" dirty="0">
                <a:latin typeface="+mn-ea"/>
              </a:rPr>
              <a:t> 					</a:t>
            </a:r>
            <a:r>
              <a:rPr lang="zh-CN" altLang="en-US" sz="4000" b="1" dirty="0">
                <a:latin typeface="+mn-ea"/>
              </a:rPr>
              <a:t>创 </a:t>
            </a:r>
            <a:r>
              <a:rPr lang="en-US" altLang="zh-CN" sz="4000" b="1" dirty="0">
                <a:latin typeface="+mn-ea"/>
              </a:rPr>
              <a:t>3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21</a:t>
            </a:r>
          </a:p>
          <a:p>
            <a:r>
              <a:rPr lang="zh-CN" altLang="en-US" sz="4000" b="1" dirty="0">
                <a:latin typeface="+mn-ea"/>
              </a:rPr>
              <a:t>预表神的救赎。</a:t>
            </a:r>
            <a:endParaRPr lang="en-US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十字架是唯一的救赎。</a:t>
            </a:r>
            <a:endParaRPr lang="en-US" altLang="zh-CN" sz="4000" b="1" dirty="0">
              <a:latin typeface="+mn-ea"/>
            </a:endParaRPr>
          </a:p>
          <a:p>
            <a:endParaRPr lang="en-US" sz="4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1145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914400"/>
          </a:xfrm>
        </p:spPr>
        <p:txBody>
          <a:bodyPr/>
          <a:lstStyle/>
          <a:p>
            <a:r>
              <a:rPr lang="zh-CN" altLang="en-US" b="1" dirty="0"/>
              <a:t>重返伊甸园的三个条件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1"/>
            <a:ext cx="10515600" cy="490696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道路，真理，生命。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十字架的具体内容。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缺一不可。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我们一个一个的来看。</a:t>
            </a:r>
            <a:endParaRPr lang="en-US" altLang="zh-CN" sz="4000" b="1" dirty="0">
              <a:latin typeface="+mn-ea"/>
            </a:endParaRPr>
          </a:p>
          <a:p>
            <a:endParaRPr lang="en-US" sz="4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248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990600"/>
          </a:xfrm>
        </p:spPr>
        <p:txBody>
          <a:bodyPr/>
          <a:lstStyle/>
          <a:p>
            <a:r>
              <a:rPr lang="zh-CN" altLang="en-US" b="1" dirty="0"/>
              <a:t>人的道路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10668000" cy="51816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人自以为是，追求的却是虚空。</a:t>
            </a:r>
            <a:endParaRPr lang="en-US" altLang="zh-CN" sz="4000" b="1" dirty="0">
              <a:latin typeface="+mn-ea"/>
            </a:endParaRPr>
          </a:p>
          <a:p>
            <a:r>
              <a:rPr lang="zh-CN" altLang="en-US" sz="4000" b="1" dirty="0">
                <a:latin typeface="+mn-ea"/>
              </a:rPr>
              <a:t>人若赚得全世界，却丧了自己，赔上自己，有什么益处呢？</a:t>
            </a:r>
            <a:r>
              <a:rPr lang="en-US" altLang="zh-CN" sz="4000" b="1" dirty="0">
                <a:latin typeface="+mn-ea"/>
              </a:rPr>
              <a:t>				</a:t>
            </a:r>
            <a:r>
              <a:rPr lang="zh-CN" altLang="en-US" sz="4000" b="1" dirty="0">
                <a:latin typeface="+mn-ea"/>
              </a:rPr>
              <a:t>路 </a:t>
            </a:r>
            <a:r>
              <a:rPr lang="en-US" altLang="zh-CN" sz="4000" b="1" dirty="0">
                <a:latin typeface="+mn-ea"/>
              </a:rPr>
              <a:t>9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25</a:t>
            </a:r>
          </a:p>
          <a:p>
            <a:r>
              <a:rPr lang="zh-CN" altLang="en-US" sz="4000" b="1" dirty="0">
                <a:latin typeface="+mn-ea"/>
              </a:rPr>
              <a:t>我见日光之下所做的一切事，都是虚空，都是捕风。</a:t>
            </a:r>
            <a:r>
              <a:rPr lang="en-US" altLang="zh-CN" sz="4000" b="1" dirty="0">
                <a:latin typeface="+mn-ea"/>
              </a:rPr>
              <a:t>						</a:t>
            </a:r>
            <a:r>
              <a:rPr lang="zh-CN" altLang="en-US" sz="4000" b="1" dirty="0">
                <a:latin typeface="+mn-ea"/>
              </a:rPr>
              <a:t>传 </a:t>
            </a:r>
            <a:r>
              <a:rPr lang="en-US" altLang="zh-CN" sz="4000" b="1" dirty="0">
                <a:latin typeface="+mn-ea"/>
              </a:rPr>
              <a:t>1</a:t>
            </a:r>
            <a:r>
              <a:rPr lang="zh-CN" altLang="en-US" sz="4000" b="1" dirty="0">
                <a:latin typeface="+mn-ea"/>
              </a:rPr>
              <a:t>：</a:t>
            </a:r>
            <a:r>
              <a:rPr lang="en-US" altLang="zh-CN" sz="4000" b="1" dirty="0">
                <a:latin typeface="+mn-ea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09149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2354</Words>
  <Application>Microsoft Office PowerPoint</Application>
  <PresentationFormat>Widescreen</PresentationFormat>
  <Paragraphs>118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宋体</vt:lpstr>
      <vt:lpstr>宋体</vt:lpstr>
      <vt:lpstr>Aptos</vt:lpstr>
      <vt:lpstr>Aptos Display</vt:lpstr>
      <vt:lpstr>Arial</vt:lpstr>
      <vt:lpstr>Calibri</vt:lpstr>
      <vt:lpstr>Times New Roman</vt:lpstr>
      <vt:lpstr>Office Theme</vt:lpstr>
      <vt:lpstr>Default Design</vt:lpstr>
      <vt:lpstr>1_Office Theme</vt:lpstr>
      <vt:lpstr>道路，真理，生命</vt:lpstr>
      <vt:lpstr>PowerPoint Presentation</vt:lpstr>
      <vt:lpstr>对称的语句</vt:lpstr>
      <vt:lpstr>霸道的基督教？</vt:lpstr>
      <vt:lpstr>耶稣就是耶和华</vt:lpstr>
      <vt:lpstr>为什么要到父那里去？</vt:lpstr>
      <vt:lpstr>PowerPoint Presentation</vt:lpstr>
      <vt:lpstr>重返伊甸园的三个条件</vt:lpstr>
      <vt:lpstr>人的道路</vt:lpstr>
      <vt:lpstr>神的道路</vt:lpstr>
      <vt:lpstr>赎民</vt:lpstr>
      <vt:lpstr>PowerPoint Presentation</vt:lpstr>
      <vt:lpstr>真理是上帝属性的完美彰显</vt:lpstr>
      <vt:lpstr>真理的超越性</vt:lpstr>
      <vt:lpstr>真理带来自由</vt:lpstr>
      <vt:lpstr>圣灵引导我们进入真理</vt:lpstr>
      <vt:lpstr>行淫的妇人</vt:lpstr>
      <vt:lpstr>生命</vt:lpstr>
      <vt:lpstr>耶稣就是生命</vt:lpstr>
      <vt:lpstr>新旧生命的冲突</vt:lpstr>
      <vt:lpstr>天梯八阶</vt:lpstr>
      <vt:lpstr>我就是</vt:lpstr>
      <vt:lpstr>唯一的方法</vt:lpstr>
      <vt:lpstr>“笨鸡”</vt:lpstr>
      <vt:lpstr>PowerPoint Presentation</vt:lpstr>
    </vt:vector>
  </TitlesOfParts>
  <Company>The University of North Carolina at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道路，真理，生命</dc:title>
  <dc:creator>Leaf</dc:creator>
  <cp:lastModifiedBy>Leaf Huang</cp:lastModifiedBy>
  <cp:revision>38</cp:revision>
  <dcterms:created xsi:type="dcterms:W3CDTF">2013-04-09T01:36:36Z</dcterms:created>
  <dcterms:modified xsi:type="dcterms:W3CDTF">2026-02-19T15:11:28Z</dcterms:modified>
</cp:coreProperties>
</file>