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796" r:id="rId2"/>
    <p:sldMasterId id="2147484800" r:id="rId3"/>
    <p:sldMasterId id="2147484822" r:id="rId4"/>
    <p:sldMasterId id="2147484824" r:id="rId5"/>
  </p:sldMasterIdLst>
  <p:notesMasterIdLst>
    <p:notesMasterId r:id="rId69"/>
  </p:notesMasterIdLst>
  <p:sldIdLst>
    <p:sldId id="1050" r:id="rId6"/>
    <p:sldId id="607" r:id="rId7"/>
    <p:sldId id="687" r:id="rId8"/>
    <p:sldId id="1077" r:id="rId9"/>
    <p:sldId id="1078" r:id="rId10"/>
    <p:sldId id="1080" r:id="rId11"/>
    <p:sldId id="1079" r:id="rId12"/>
    <p:sldId id="840" r:id="rId13"/>
    <p:sldId id="548" r:id="rId14"/>
    <p:sldId id="869" r:id="rId15"/>
    <p:sldId id="905" r:id="rId16"/>
    <p:sldId id="906" r:id="rId17"/>
    <p:sldId id="1075" r:id="rId18"/>
    <p:sldId id="1082" r:id="rId19"/>
    <p:sldId id="641" r:id="rId20"/>
    <p:sldId id="836" r:id="rId21"/>
    <p:sldId id="837" r:id="rId22"/>
    <p:sldId id="838" r:id="rId23"/>
    <p:sldId id="256" r:id="rId24"/>
    <p:sldId id="258" r:id="rId25"/>
    <p:sldId id="263" r:id="rId26"/>
    <p:sldId id="264" r:id="rId27"/>
    <p:sldId id="266" r:id="rId28"/>
    <p:sldId id="267" r:id="rId29"/>
    <p:sldId id="282" r:id="rId30"/>
    <p:sldId id="268" r:id="rId31"/>
    <p:sldId id="269" r:id="rId32"/>
    <p:sldId id="270" r:id="rId33"/>
    <p:sldId id="271" r:id="rId34"/>
    <p:sldId id="259" r:id="rId35"/>
    <p:sldId id="279" r:id="rId36"/>
    <p:sldId id="260" r:id="rId37"/>
    <p:sldId id="257" r:id="rId38"/>
    <p:sldId id="261" r:id="rId39"/>
    <p:sldId id="272" r:id="rId40"/>
    <p:sldId id="273" r:id="rId41"/>
    <p:sldId id="278" r:id="rId42"/>
    <p:sldId id="262" r:id="rId43"/>
    <p:sldId id="293" r:id="rId44"/>
    <p:sldId id="274" r:id="rId45"/>
    <p:sldId id="275" r:id="rId46"/>
    <p:sldId id="276" r:id="rId47"/>
    <p:sldId id="277" r:id="rId48"/>
    <p:sldId id="294" r:id="rId49"/>
    <p:sldId id="295" r:id="rId50"/>
    <p:sldId id="283" r:id="rId51"/>
    <p:sldId id="287" r:id="rId52"/>
    <p:sldId id="288" r:id="rId53"/>
    <p:sldId id="289" r:id="rId54"/>
    <p:sldId id="290" r:id="rId55"/>
    <p:sldId id="291" r:id="rId56"/>
    <p:sldId id="292" r:id="rId57"/>
    <p:sldId id="1081" r:id="rId58"/>
    <p:sldId id="1076" r:id="rId59"/>
    <p:sldId id="1083" r:id="rId60"/>
    <p:sldId id="1084" r:id="rId61"/>
    <p:sldId id="1085" r:id="rId62"/>
    <p:sldId id="1086" r:id="rId63"/>
    <p:sldId id="1068" r:id="rId64"/>
    <p:sldId id="573" r:id="rId65"/>
    <p:sldId id="765" r:id="rId66"/>
    <p:sldId id="768" r:id="rId67"/>
    <p:sldId id="1026" r:id="rId6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BA3E79-FA6A-4CED-802F-70E5DE55154E}">
          <p14:sldIdLst>
            <p14:sldId id="1050"/>
            <p14:sldId id="607"/>
            <p14:sldId id="687"/>
            <p14:sldId id="1077"/>
            <p14:sldId id="1078"/>
            <p14:sldId id="1080"/>
            <p14:sldId id="1079"/>
            <p14:sldId id="840"/>
            <p14:sldId id="548"/>
            <p14:sldId id="869"/>
            <p14:sldId id="905"/>
            <p14:sldId id="906"/>
            <p14:sldId id="1075"/>
            <p14:sldId id="1082"/>
            <p14:sldId id="641"/>
            <p14:sldId id="836"/>
            <p14:sldId id="837"/>
            <p14:sldId id="838"/>
            <p14:sldId id="256"/>
            <p14:sldId id="258"/>
            <p14:sldId id="263"/>
            <p14:sldId id="264"/>
            <p14:sldId id="266"/>
            <p14:sldId id="267"/>
            <p14:sldId id="282"/>
            <p14:sldId id="268"/>
            <p14:sldId id="269"/>
            <p14:sldId id="270"/>
            <p14:sldId id="271"/>
            <p14:sldId id="259"/>
            <p14:sldId id="279"/>
            <p14:sldId id="260"/>
            <p14:sldId id="257"/>
            <p14:sldId id="261"/>
            <p14:sldId id="272"/>
            <p14:sldId id="273"/>
            <p14:sldId id="278"/>
            <p14:sldId id="262"/>
            <p14:sldId id="293"/>
            <p14:sldId id="274"/>
            <p14:sldId id="275"/>
            <p14:sldId id="276"/>
            <p14:sldId id="277"/>
            <p14:sldId id="294"/>
            <p14:sldId id="295"/>
            <p14:sldId id="283"/>
            <p14:sldId id="287"/>
            <p14:sldId id="288"/>
            <p14:sldId id="289"/>
            <p14:sldId id="290"/>
            <p14:sldId id="291"/>
            <p14:sldId id="292"/>
            <p14:sldId id="1081"/>
            <p14:sldId id="1076"/>
            <p14:sldId id="1083"/>
            <p14:sldId id="1084"/>
            <p14:sldId id="1085"/>
            <p14:sldId id="1086"/>
            <p14:sldId id="1068"/>
            <p14:sldId id="573"/>
            <p14:sldId id="765"/>
            <p14:sldId id="768"/>
            <p14:sldId id="10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C1C1C"/>
    <a:srgbClr val="242424"/>
    <a:srgbClr val="FFFF99"/>
    <a:srgbClr val="262626"/>
    <a:srgbClr val="FF0000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2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y fang" userId="fbe7b9a16ef18e1d" providerId="LiveId" clId="{D0653FF9-BA3D-4A73-966E-4F573B0DDD36}"/>
    <pc:docChg chg="addSld delSld modSld sldOrd delMainMaster modSection">
      <pc:chgData name="casey fang" userId="fbe7b9a16ef18e1d" providerId="LiveId" clId="{D0653FF9-BA3D-4A73-966E-4F573B0DDD36}" dt="2026-01-18T13:27:08.863" v="238"/>
      <pc:docMkLst>
        <pc:docMk/>
      </pc:docMkLst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1433759705" sldId="256"/>
        </pc:sldMkLst>
      </pc:sldChg>
      <pc:sldChg chg="add">
        <pc:chgData name="casey fang" userId="fbe7b9a16ef18e1d" providerId="LiveId" clId="{D0653FF9-BA3D-4A73-966E-4F573B0DDD36}" dt="2026-01-18T13:26:19.117" v="205"/>
        <pc:sldMkLst>
          <pc:docMk/>
          <pc:sldMk cId="2173086702" sldId="256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615142175" sldId="257"/>
        </pc:sldMkLst>
      </pc:sldChg>
      <pc:sldChg chg="add">
        <pc:chgData name="casey fang" userId="fbe7b9a16ef18e1d" providerId="LiveId" clId="{D0653FF9-BA3D-4A73-966E-4F573B0DDD36}" dt="2026-01-18T13:26:40.761" v="219"/>
        <pc:sldMkLst>
          <pc:docMk/>
          <pc:sldMk cId="3013245808" sldId="257"/>
        </pc:sldMkLst>
      </pc:sldChg>
      <pc:sldChg chg="add">
        <pc:chgData name="casey fang" userId="fbe7b9a16ef18e1d" providerId="LiveId" clId="{D0653FF9-BA3D-4A73-966E-4F573B0DDD36}" dt="2026-01-18T13:26:21.019" v="206"/>
        <pc:sldMkLst>
          <pc:docMk/>
          <pc:sldMk cId="613291218" sldId="258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210403368" sldId="258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677774010" sldId="259"/>
        </pc:sldMkLst>
      </pc:sldChg>
      <pc:sldChg chg="add">
        <pc:chgData name="casey fang" userId="fbe7b9a16ef18e1d" providerId="LiveId" clId="{D0653FF9-BA3D-4A73-966E-4F573B0DDD36}" dt="2026-01-18T13:26:36.732" v="216"/>
        <pc:sldMkLst>
          <pc:docMk/>
          <pc:sldMk cId="994712290" sldId="259"/>
        </pc:sldMkLst>
      </pc:sldChg>
      <pc:sldChg chg="add">
        <pc:chgData name="casey fang" userId="fbe7b9a16ef18e1d" providerId="LiveId" clId="{D0653FF9-BA3D-4A73-966E-4F573B0DDD36}" dt="2026-01-18T13:26:39.380" v="218"/>
        <pc:sldMkLst>
          <pc:docMk/>
          <pc:sldMk cId="1707156694" sldId="260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1810056110" sldId="260"/>
        </pc:sldMkLst>
      </pc:sldChg>
      <pc:sldChg chg="add">
        <pc:chgData name="casey fang" userId="fbe7b9a16ef18e1d" providerId="LiveId" clId="{D0653FF9-BA3D-4A73-966E-4F573B0DDD36}" dt="2026-01-18T13:26:44.524" v="220"/>
        <pc:sldMkLst>
          <pc:docMk/>
          <pc:sldMk cId="3079660958" sldId="261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4188191278" sldId="261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710918403" sldId="262"/>
        </pc:sldMkLst>
      </pc:sldChg>
      <pc:sldChg chg="add">
        <pc:chgData name="casey fang" userId="fbe7b9a16ef18e1d" providerId="LiveId" clId="{D0653FF9-BA3D-4A73-966E-4F573B0DDD36}" dt="2026-01-18T13:26:48.832" v="224"/>
        <pc:sldMkLst>
          <pc:docMk/>
          <pc:sldMk cId="3119939754" sldId="262"/>
        </pc:sldMkLst>
      </pc:sldChg>
      <pc:sldChg chg="add">
        <pc:chgData name="casey fang" userId="fbe7b9a16ef18e1d" providerId="LiveId" clId="{D0653FF9-BA3D-4A73-966E-4F573B0DDD36}" dt="2026-01-18T13:26:22.063" v="207"/>
        <pc:sldMkLst>
          <pc:docMk/>
          <pc:sldMk cId="3719277828" sldId="263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4284960061" sldId="263"/>
        </pc:sldMkLst>
      </pc:sldChg>
      <pc:sldChg chg="add">
        <pc:chgData name="casey fang" userId="fbe7b9a16ef18e1d" providerId="LiveId" clId="{D0653FF9-BA3D-4A73-966E-4F573B0DDD36}" dt="2026-01-18T13:26:23.228" v="208"/>
        <pc:sldMkLst>
          <pc:docMk/>
          <pc:sldMk cId="1454702350" sldId="264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367859755" sldId="264"/>
        </pc:sldMkLst>
      </pc:sldChg>
      <pc:sldChg chg="add">
        <pc:chgData name="casey fang" userId="fbe7b9a16ef18e1d" providerId="LiveId" clId="{D0653FF9-BA3D-4A73-966E-4F573B0DDD36}" dt="2026-01-18T13:26:24.238" v="209"/>
        <pc:sldMkLst>
          <pc:docMk/>
          <pc:sldMk cId="929626936" sldId="266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129382260" sldId="266"/>
        </pc:sldMkLst>
      </pc:sldChg>
      <pc:sldChg chg="add">
        <pc:chgData name="casey fang" userId="fbe7b9a16ef18e1d" providerId="LiveId" clId="{D0653FF9-BA3D-4A73-966E-4F573B0DDD36}" dt="2026-01-18T13:26:25.486" v="210"/>
        <pc:sldMkLst>
          <pc:docMk/>
          <pc:sldMk cId="276367339" sldId="267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4181039677" sldId="267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1186487" sldId="268"/>
        </pc:sldMkLst>
      </pc:sldChg>
      <pc:sldChg chg="add">
        <pc:chgData name="casey fang" userId="fbe7b9a16ef18e1d" providerId="LiveId" clId="{D0653FF9-BA3D-4A73-966E-4F573B0DDD36}" dt="2026-01-18T13:26:32.256" v="212"/>
        <pc:sldMkLst>
          <pc:docMk/>
          <pc:sldMk cId="2694090998" sldId="268"/>
        </pc:sldMkLst>
      </pc:sldChg>
      <pc:sldChg chg="add">
        <pc:chgData name="casey fang" userId="fbe7b9a16ef18e1d" providerId="LiveId" clId="{D0653FF9-BA3D-4A73-966E-4F573B0DDD36}" dt="2026-01-18T13:26:33.524" v="213"/>
        <pc:sldMkLst>
          <pc:docMk/>
          <pc:sldMk cId="1766458516" sldId="269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1941227418" sldId="269"/>
        </pc:sldMkLst>
      </pc:sldChg>
      <pc:sldChg chg="add">
        <pc:chgData name="casey fang" userId="fbe7b9a16ef18e1d" providerId="LiveId" clId="{D0653FF9-BA3D-4A73-966E-4F573B0DDD36}" dt="2026-01-18T13:26:34.590" v="214"/>
        <pc:sldMkLst>
          <pc:docMk/>
          <pc:sldMk cId="1307819834" sldId="270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697326252" sldId="270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835656439" sldId="271"/>
        </pc:sldMkLst>
      </pc:sldChg>
      <pc:sldChg chg="add">
        <pc:chgData name="casey fang" userId="fbe7b9a16ef18e1d" providerId="LiveId" clId="{D0653FF9-BA3D-4A73-966E-4F573B0DDD36}" dt="2026-01-18T13:26:35.684" v="215"/>
        <pc:sldMkLst>
          <pc:docMk/>
          <pc:sldMk cId="2064920536" sldId="271"/>
        </pc:sldMkLst>
      </pc:sldChg>
      <pc:sldChg chg="add">
        <pc:chgData name="casey fang" userId="fbe7b9a16ef18e1d" providerId="LiveId" clId="{D0653FF9-BA3D-4A73-966E-4F573B0DDD36}" dt="2026-01-18T13:26:45.556" v="221"/>
        <pc:sldMkLst>
          <pc:docMk/>
          <pc:sldMk cId="493878822" sldId="272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123567497" sldId="272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536938099" sldId="273"/>
        </pc:sldMkLst>
      </pc:sldChg>
      <pc:sldChg chg="add">
        <pc:chgData name="casey fang" userId="fbe7b9a16ef18e1d" providerId="LiveId" clId="{D0653FF9-BA3D-4A73-966E-4F573B0DDD36}" dt="2026-01-18T13:26:46.750" v="222"/>
        <pc:sldMkLst>
          <pc:docMk/>
          <pc:sldMk cId="1977895700" sldId="273"/>
        </pc:sldMkLst>
      </pc:sldChg>
      <pc:sldChg chg="add">
        <pc:chgData name="casey fang" userId="fbe7b9a16ef18e1d" providerId="LiveId" clId="{D0653FF9-BA3D-4A73-966E-4F573B0DDD36}" dt="2026-01-18T13:26:50.961" v="226"/>
        <pc:sldMkLst>
          <pc:docMk/>
          <pc:sldMk cId="2910338785" sldId="274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578629412" sldId="274"/>
        </pc:sldMkLst>
      </pc:sldChg>
      <pc:sldChg chg="add">
        <pc:chgData name="casey fang" userId="fbe7b9a16ef18e1d" providerId="LiveId" clId="{D0653FF9-BA3D-4A73-966E-4F573B0DDD36}" dt="2026-01-18T13:26:54.620" v="227"/>
        <pc:sldMkLst>
          <pc:docMk/>
          <pc:sldMk cId="572079372" sldId="275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452995414" sldId="275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1866335884" sldId="276"/>
        </pc:sldMkLst>
      </pc:sldChg>
      <pc:sldChg chg="add">
        <pc:chgData name="casey fang" userId="fbe7b9a16ef18e1d" providerId="LiveId" clId="{D0653FF9-BA3D-4A73-966E-4F573B0DDD36}" dt="2026-01-18T13:26:55.624" v="228"/>
        <pc:sldMkLst>
          <pc:docMk/>
          <pc:sldMk cId="4170590641" sldId="276"/>
        </pc:sldMkLst>
      </pc:sldChg>
      <pc:sldChg chg="add">
        <pc:chgData name="casey fang" userId="fbe7b9a16ef18e1d" providerId="LiveId" clId="{D0653FF9-BA3D-4A73-966E-4F573B0DDD36}" dt="2026-01-18T13:26:56.627" v="229"/>
        <pc:sldMkLst>
          <pc:docMk/>
          <pc:sldMk cId="3553218690" sldId="277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4038999045" sldId="277"/>
        </pc:sldMkLst>
      </pc:sldChg>
      <pc:sldChg chg="add">
        <pc:chgData name="casey fang" userId="fbe7b9a16ef18e1d" providerId="LiveId" clId="{D0653FF9-BA3D-4A73-966E-4F573B0DDD36}" dt="2026-01-18T13:26:47.716" v="223"/>
        <pc:sldMkLst>
          <pc:docMk/>
          <pc:sldMk cId="1586821079" sldId="278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359871249" sldId="278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875998292" sldId="279"/>
        </pc:sldMkLst>
      </pc:sldChg>
      <pc:sldChg chg="add">
        <pc:chgData name="casey fang" userId="fbe7b9a16ef18e1d" providerId="LiveId" clId="{D0653FF9-BA3D-4A73-966E-4F573B0DDD36}" dt="2026-01-18T13:26:38.033" v="217"/>
        <pc:sldMkLst>
          <pc:docMk/>
          <pc:sldMk cId="2267426276" sldId="279"/>
        </pc:sldMkLst>
      </pc:sldChg>
      <pc:sldChg chg="add">
        <pc:chgData name="casey fang" userId="fbe7b9a16ef18e1d" providerId="LiveId" clId="{D0653FF9-BA3D-4A73-966E-4F573B0DDD36}" dt="2026-01-18T13:26:27.229" v="211"/>
        <pc:sldMkLst>
          <pc:docMk/>
          <pc:sldMk cId="1547388423" sldId="282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850401578" sldId="282"/>
        </pc:sldMkLst>
      </pc:sldChg>
      <pc:sldChg chg="add">
        <pc:chgData name="casey fang" userId="fbe7b9a16ef18e1d" providerId="LiveId" clId="{D0653FF9-BA3D-4A73-966E-4F573B0DDD36}" dt="2026-01-18T13:26:59.646" v="232"/>
        <pc:sldMkLst>
          <pc:docMk/>
          <pc:sldMk cId="1810617887" sldId="283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291110585" sldId="283"/>
        </pc:sldMkLst>
      </pc:sldChg>
      <pc:sldChg chg="add">
        <pc:chgData name="casey fang" userId="fbe7b9a16ef18e1d" providerId="LiveId" clId="{D0653FF9-BA3D-4A73-966E-4F573B0DDD36}" dt="2026-01-18T13:27:00.929" v="233"/>
        <pc:sldMkLst>
          <pc:docMk/>
          <pc:sldMk cId="342116090" sldId="287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546964572" sldId="287"/>
        </pc:sldMkLst>
      </pc:sldChg>
      <pc:sldChg chg="add">
        <pc:chgData name="casey fang" userId="fbe7b9a16ef18e1d" providerId="LiveId" clId="{D0653FF9-BA3D-4A73-966E-4F573B0DDD36}" dt="2026-01-18T13:27:04.416" v="234"/>
        <pc:sldMkLst>
          <pc:docMk/>
          <pc:sldMk cId="3080910246" sldId="288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620025537" sldId="288"/>
        </pc:sldMkLst>
      </pc:sldChg>
      <pc:sldChg chg="add">
        <pc:chgData name="casey fang" userId="fbe7b9a16ef18e1d" providerId="LiveId" clId="{D0653FF9-BA3D-4A73-966E-4F573B0DDD36}" dt="2026-01-18T13:27:05.668" v="235"/>
        <pc:sldMkLst>
          <pc:docMk/>
          <pc:sldMk cId="3155996733" sldId="289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362783738" sldId="289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211152998" sldId="290"/>
        </pc:sldMkLst>
      </pc:sldChg>
      <pc:sldChg chg="add">
        <pc:chgData name="casey fang" userId="fbe7b9a16ef18e1d" providerId="LiveId" clId="{D0653FF9-BA3D-4A73-966E-4F573B0DDD36}" dt="2026-01-18T13:27:06.784" v="236"/>
        <pc:sldMkLst>
          <pc:docMk/>
          <pc:sldMk cId="3781530697" sldId="290"/>
        </pc:sldMkLst>
      </pc:sldChg>
      <pc:sldChg chg="add">
        <pc:chgData name="casey fang" userId="fbe7b9a16ef18e1d" providerId="LiveId" clId="{D0653FF9-BA3D-4A73-966E-4F573B0DDD36}" dt="2026-01-18T13:27:07.816" v="237"/>
        <pc:sldMkLst>
          <pc:docMk/>
          <pc:sldMk cId="1775105887" sldId="291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303352104" sldId="291"/>
        </pc:sldMkLst>
      </pc:sldChg>
      <pc:sldChg chg="add">
        <pc:chgData name="casey fang" userId="fbe7b9a16ef18e1d" providerId="LiveId" clId="{D0653FF9-BA3D-4A73-966E-4F573B0DDD36}" dt="2026-01-18T13:27:08.863" v="238"/>
        <pc:sldMkLst>
          <pc:docMk/>
          <pc:sldMk cId="1241367430" sldId="292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693346120" sldId="292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1114409056" sldId="293"/>
        </pc:sldMkLst>
      </pc:sldChg>
      <pc:sldChg chg="add">
        <pc:chgData name="casey fang" userId="fbe7b9a16ef18e1d" providerId="LiveId" clId="{D0653FF9-BA3D-4A73-966E-4F573B0DDD36}" dt="2026-01-18T13:26:49.890" v="225"/>
        <pc:sldMkLst>
          <pc:docMk/>
          <pc:sldMk cId="1978697528" sldId="293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1844985128" sldId="294"/>
        </pc:sldMkLst>
      </pc:sldChg>
      <pc:sldChg chg="add">
        <pc:chgData name="casey fang" userId="fbe7b9a16ef18e1d" providerId="LiveId" clId="{D0653FF9-BA3D-4A73-966E-4F573B0DDD36}" dt="2026-01-18T13:26:57.705" v="230"/>
        <pc:sldMkLst>
          <pc:docMk/>
          <pc:sldMk cId="2087852782" sldId="294"/>
        </pc:sldMkLst>
      </pc:sldChg>
      <pc:sldChg chg="add">
        <pc:chgData name="casey fang" userId="fbe7b9a16ef18e1d" providerId="LiveId" clId="{D0653FF9-BA3D-4A73-966E-4F573B0DDD36}" dt="2026-01-18T13:26:58.653" v="231"/>
        <pc:sldMkLst>
          <pc:docMk/>
          <pc:sldMk cId="2496379433" sldId="295"/>
        </pc:sldMkLst>
      </pc:sldChg>
      <pc:sldChg chg="add del">
        <pc:chgData name="casey fang" userId="fbe7b9a16ef18e1d" providerId="LiveId" clId="{D0653FF9-BA3D-4A73-966E-4F573B0DDD36}" dt="2026-01-18T13:25:37.814" v="204" actId="47"/>
        <pc:sldMkLst>
          <pc:docMk/>
          <pc:sldMk cId="3571560094" sldId="295"/>
        </pc:sldMkLst>
      </pc:sldChg>
      <pc:sldChg chg="del">
        <pc:chgData name="casey fang" userId="fbe7b9a16ef18e1d" providerId="LiveId" clId="{D0653FF9-BA3D-4A73-966E-4F573B0DDD36}" dt="2026-01-18T03:08:54.328" v="203" actId="47"/>
        <pc:sldMkLst>
          <pc:docMk/>
          <pc:sldMk cId="1653408171" sldId="1012"/>
        </pc:sldMkLst>
      </pc:sldChg>
      <pc:sldChg chg="modSp mod">
        <pc:chgData name="casey fang" userId="fbe7b9a16ef18e1d" providerId="LiveId" clId="{D0653FF9-BA3D-4A73-966E-4F573B0DDD36}" dt="2026-01-17T13:48:46.879" v="201" actId="207"/>
        <pc:sldMkLst>
          <pc:docMk/>
          <pc:sldMk cId="2238619933" sldId="1026"/>
        </pc:sldMkLst>
        <pc:spChg chg="mod">
          <ac:chgData name="casey fang" userId="fbe7b9a16ef18e1d" providerId="LiveId" clId="{D0653FF9-BA3D-4A73-966E-4F573B0DDD36}" dt="2026-01-17T13:48:46.879" v="201" actId="207"/>
          <ac:spMkLst>
            <pc:docMk/>
            <pc:sldMk cId="2238619933" sldId="1026"/>
            <ac:spMk id="2" creationId="{5B5F5C7A-3157-0CF5-35D7-C07A8F1B7F3D}"/>
          </ac:spMkLst>
        </pc:spChg>
      </pc:sldChg>
      <pc:sldChg chg="modSp mod ord">
        <pc:chgData name="casey fang" userId="fbe7b9a16ef18e1d" providerId="LiveId" clId="{D0653FF9-BA3D-4A73-966E-4F573B0DDD36}" dt="2026-01-17T13:44:51.447" v="170"/>
        <pc:sldMkLst>
          <pc:docMk/>
          <pc:sldMk cId="760857158" sldId="1068"/>
        </pc:sldMkLst>
        <pc:spChg chg="mod">
          <ac:chgData name="casey fang" userId="fbe7b9a16ef18e1d" providerId="LiveId" clId="{D0653FF9-BA3D-4A73-966E-4F573B0DDD36}" dt="2026-01-17T13:37:54.667" v="116" actId="207"/>
          <ac:spMkLst>
            <pc:docMk/>
            <pc:sldMk cId="760857158" sldId="1068"/>
            <ac:spMk id="2" creationId="{4737E447-57B4-8707-CD70-014A57B7FCB4}"/>
          </ac:spMkLst>
        </pc:spChg>
      </pc:sldChg>
      <pc:sldChg chg="ord">
        <pc:chgData name="casey fang" userId="fbe7b9a16ef18e1d" providerId="LiveId" clId="{D0653FF9-BA3D-4A73-966E-4F573B0DDD36}" dt="2026-01-17T13:38:40.296" v="122"/>
        <pc:sldMkLst>
          <pc:docMk/>
          <pc:sldMk cId="1194034768" sldId="1076"/>
        </pc:sldMkLst>
      </pc:sldChg>
      <pc:sldChg chg="addSp modSp add mod ord">
        <pc:chgData name="casey fang" userId="fbe7b9a16ef18e1d" providerId="LiveId" clId="{D0653FF9-BA3D-4A73-966E-4F573B0DDD36}" dt="2026-01-17T13:36:49.880" v="115" actId="1076"/>
        <pc:sldMkLst>
          <pc:docMk/>
          <pc:sldMk cId="934038867" sldId="1079"/>
        </pc:sldMkLst>
        <pc:spChg chg="mod">
          <ac:chgData name="casey fang" userId="fbe7b9a16ef18e1d" providerId="LiveId" clId="{D0653FF9-BA3D-4A73-966E-4F573B0DDD36}" dt="2026-01-17T13:33:32.088" v="48" actId="1076"/>
          <ac:spMkLst>
            <pc:docMk/>
            <pc:sldMk cId="934038867" sldId="1079"/>
            <ac:spMk id="2" creationId="{F41F511C-0C73-D49F-BF4D-2CAE6B6A53FB}"/>
          </ac:spMkLst>
        </pc:spChg>
        <pc:spChg chg="add mod">
          <ac:chgData name="casey fang" userId="fbe7b9a16ef18e1d" providerId="LiveId" clId="{D0653FF9-BA3D-4A73-966E-4F573B0DDD36}" dt="2026-01-17T13:36:49.880" v="115" actId="1076"/>
          <ac:spMkLst>
            <pc:docMk/>
            <pc:sldMk cId="934038867" sldId="1079"/>
            <ac:spMk id="4" creationId="{D92BCE5C-179F-E649-4E9C-37C3A73FBF5B}"/>
          </ac:spMkLst>
        </pc:spChg>
      </pc:sldChg>
      <pc:sldChg chg="addSp modSp add mod">
        <pc:chgData name="casey fang" userId="fbe7b9a16ef18e1d" providerId="LiveId" clId="{D0653FF9-BA3D-4A73-966E-4F573B0DDD36}" dt="2026-01-17T13:36:21.473" v="113" actId="20577"/>
        <pc:sldMkLst>
          <pc:docMk/>
          <pc:sldMk cId="1957468552" sldId="1080"/>
        </pc:sldMkLst>
        <pc:spChg chg="mod">
          <ac:chgData name="casey fang" userId="fbe7b9a16ef18e1d" providerId="LiveId" clId="{D0653FF9-BA3D-4A73-966E-4F573B0DDD36}" dt="2026-01-17T13:32:40.742" v="38" actId="1076"/>
          <ac:spMkLst>
            <pc:docMk/>
            <pc:sldMk cId="1957468552" sldId="1080"/>
            <ac:spMk id="2" creationId="{BFF03C1D-19DA-3140-8A33-99E417223B85}"/>
          </ac:spMkLst>
        </pc:spChg>
        <pc:spChg chg="add mod">
          <ac:chgData name="casey fang" userId="fbe7b9a16ef18e1d" providerId="LiveId" clId="{D0653FF9-BA3D-4A73-966E-4F573B0DDD36}" dt="2026-01-17T13:35:57.154" v="110" actId="20577"/>
          <ac:spMkLst>
            <pc:docMk/>
            <pc:sldMk cId="1957468552" sldId="1080"/>
            <ac:spMk id="3" creationId="{2DC4EF22-C938-4CC0-CFF6-0E364013AFD8}"/>
          </ac:spMkLst>
        </pc:spChg>
        <pc:spChg chg="mod">
          <ac:chgData name="casey fang" userId="fbe7b9a16ef18e1d" providerId="LiveId" clId="{D0653FF9-BA3D-4A73-966E-4F573B0DDD36}" dt="2026-01-17T13:36:21.473" v="113" actId="20577"/>
          <ac:spMkLst>
            <pc:docMk/>
            <pc:sldMk cId="1957468552" sldId="1080"/>
            <ac:spMk id="4" creationId="{C6D3109F-C693-D232-8726-A56C783D1C02}"/>
          </ac:spMkLst>
        </pc:spChg>
      </pc:sldChg>
      <pc:sldChg chg="addSp modSp add mod ord">
        <pc:chgData name="casey fang" userId="fbe7b9a16ef18e1d" providerId="LiveId" clId="{D0653FF9-BA3D-4A73-966E-4F573B0DDD36}" dt="2026-01-17T13:45:31.906" v="185" actId="1076"/>
        <pc:sldMkLst>
          <pc:docMk/>
          <pc:sldMk cId="2021982702" sldId="1081"/>
        </pc:sldMkLst>
        <pc:spChg chg="add mod">
          <ac:chgData name="casey fang" userId="fbe7b9a16ef18e1d" providerId="LiveId" clId="{D0653FF9-BA3D-4A73-966E-4F573B0DDD36}" dt="2026-01-17T13:45:24.222" v="184" actId="20577"/>
          <ac:spMkLst>
            <pc:docMk/>
            <pc:sldMk cId="2021982702" sldId="1081"/>
            <ac:spMk id="2" creationId="{78A34188-8826-0777-0F37-7771846515B0}"/>
          </ac:spMkLst>
        </pc:spChg>
        <pc:spChg chg="mod">
          <ac:chgData name="casey fang" userId="fbe7b9a16ef18e1d" providerId="LiveId" clId="{D0653FF9-BA3D-4A73-966E-4F573B0DDD36}" dt="2026-01-17T13:45:31.906" v="185" actId="1076"/>
          <ac:spMkLst>
            <pc:docMk/>
            <pc:sldMk cId="2021982702" sldId="1081"/>
            <ac:spMk id="49154" creationId="{D39554DF-598D-2B00-8424-9B2982B926DD}"/>
          </ac:spMkLst>
        </pc:spChg>
      </pc:sldChg>
      <pc:sldChg chg="add">
        <pc:chgData name="casey fang" userId="fbe7b9a16ef18e1d" providerId="LiveId" clId="{D0653FF9-BA3D-4A73-966E-4F573B0DDD36}" dt="2026-01-17T13:38:34.339" v="120" actId="2890"/>
        <pc:sldMkLst>
          <pc:docMk/>
          <pc:sldMk cId="962339120" sldId="1082"/>
        </pc:sldMkLst>
      </pc:sldChg>
      <pc:sldChg chg="add ord">
        <pc:chgData name="casey fang" userId="fbe7b9a16ef18e1d" providerId="LiveId" clId="{D0653FF9-BA3D-4A73-966E-4F573B0DDD36}" dt="2026-01-17T13:38:54.037" v="125"/>
        <pc:sldMkLst>
          <pc:docMk/>
          <pc:sldMk cId="2474243085" sldId="1083"/>
        </pc:sldMkLst>
      </pc:sldChg>
      <pc:sldChg chg="add ord">
        <pc:chgData name="casey fang" userId="fbe7b9a16ef18e1d" providerId="LiveId" clId="{D0653FF9-BA3D-4A73-966E-4F573B0DDD36}" dt="2026-01-17T13:39:10.414" v="128"/>
        <pc:sldMkLst>
          <pc:docMk/>
          <pc:sldMk cId="4176457503" sldId="1084"/>
        </pc:sldMkLst>
      </pc:sldChg>
      <pc:sldChg chg="add ord">
        <pc:chgData name="casey fang" userId="fbe7b9a16ef18e1d" providerId="LiveId" clId="{D0653FF9-BA3D-4A73-966E-4F573B0DDD36}" dt="2026-01-17T13:39:26.354" v="131"/>
        <pc:sldMkLst>
          <pc:docMk/>
          <pc:sldMk cId="3814414453" sldId="1085"/>
        </pc:sldMkLst>
      </pc:sldChg>
      <pc:sldChg chg="add ord">
        <pc:chgData name="casey fang" userId="fbe7b9a16ef18e1d" providerId="LiveId" clId="{D0653FF9-BA3D-4A73-966E-4F573B0DDD36}" dt="2026-01-17T13:39:39.230" v="134"/>
        <pc:sldMkLst>
          <pc:docMk/>
          <pc:sldMk cId="1222011907" sldId="1086"/>
        </pc:sldMkLst>
      </pc:sldChg>
      <pc:sldChg chg="add del">
        <pc:chgData name="casey fang" userId="fbe7b9a16ef18e1d" providerId="LiveId" clId="{D0653FF9-BA3D-4A73-966E-4F573B0DDD36}" dt="2026-01-17T13:49:00.345" v="202" actId="47"/>
        <pc:sldMkLst>
          <pc:docMk/>
          <pc:sldMk cId="3537432664" sldId="1087"/>
        </pc:sldMkLst>
      </pc:sldChg>
      <pc:sldMasterChg chg="del delSldLayout">
        <pc:chgData name="casey fang" userId="fbe7b9a16ef18e1d" providerId="LiveId" clId="{D0653FF9-BA3D-4A73-966E-4F573B0DDD36}" dt="2026-01-18T13:25:37.814" v="204" actId="47"/>
        <pc:sldMasterMkLst>
          <pc:docMk/>
          <pc:sldMasterMk cId="2700459018" sldId="2147484824"/>
        </pc:sldMasterMkLst>
        <pc:sldLayoutChg chg="del">
          <pc:chgData name="casey fang" userId="fbe7b9a16ef18e1d" providerId="LiveId" clId="{D0653FF9-BA3D-4A73-966E-4F573B0DDD36}" dt="2026-01-18T13:25:37.814" v="204" actId="47"/>
          <pc:sldLayoutMkLst>
            <pc:docMk/>
            <pc:sldMasterMk cId="2700459018" sldId="2147484824"/>
            <pc:sldLayoutMk cId="4008260607" sldId="2147484825"/>
          </pc:sldLayoutMkLst>
        </pc:sldLayoutChg>
        <pc:sldLayoutChg chg="del">
          <pc:chgData name="casey fang" userId="fbe7b9a16ef18e1d" providerId="LiveId" clId="{D0653FF9-BA3D-4A73-966E-4F573B0DDD36}" dt="2026-01-18T13:25:37.814" v="204" actId="47"/>
          <pc:sldLayoutMkLst>
            <pc:docMk/>
            <pc:sldMasterMk cId="2700459018" sldId="2147484824"/>
            <pc:sldLayoutMk cId="981385641" sldId="2147484826"/>
          </pc:sldLayoutMkLst>
        </pc:sldLayoutChg>
        <pc:sldLayoutChg chg="del">
          <pc:chgData name="casey fang" userId="fbe7b9a16ef18e1d" providerId="LiveId" clId="{D0653FF9-BA3D-4A73-966E-4F573B0DDD36}" dt="2026-01-18T13:25:37.814" v="204" actId="47"/>
          <pc:sldLayoutMkLst>
            <pc:docMk/>
            <pc:sldMasterMk cId="2700459018" sldId="2147484824"/>
            <pc:sldLayoutMk cId="3673518" sldId="21474848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06B8BD-E766-6340-96EB-4DB953C3A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23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z="1600" b="1">
              <a:latin typeface="Times New Roman" charset="0"/>
              <a:ea typeface="王漢宗中魏碑簡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A99C7-F7A9-0B4D-A1C5-54579F064B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34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323D9DD-1B14-D546-8CBD-59D6D8C0C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390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F98C-8DED-0D46-BE2B-68A2B2D31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7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C7DB-ABA9-ED4C-823B-F8F06D382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03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409056" y="633313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16669" defTabSz="6858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</a:pPr>
            <a:fld id="{00000000-1234-1234-1234-123412341234}" type="slidenum">
              <a:rPr lang="en-US" altLang="zh-TW" sz="105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indent="-16669" defTabSz="6858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</a:pPr>
              <a:t>‹#›</a:t>
            </a:fld>
            <a:endParaRPr lang="zh-TW" altLang="en-US"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78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FAB5-8C9C-3549-9877-3F5CDA7644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99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B891E-D57D-434A-9B2E-3870A67C8D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1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AE39-5D19-A74B-92D7-8C85E69130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9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6BC8-197C-674D-9F3A-7E701B8B06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97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983B6-8D8A-3C40-B8F9-43D26B5B35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7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316F4-E7A5-1C41-B50B-60B45E5322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2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28E48-CCF3-4342-862F-5BDF273461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6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CAA7-0C31-1F4E-A2AC-642F0DC05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11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EB212-D567-5348-90EC-6A3D201448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1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8FAFE-AEE1-F245-A8D2-D9D3F11191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0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BF12A-7B05-1F42-9E61-F65963164D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3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E5A86-1879-A146-ADA9-A85FE10CB6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49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8E48-CCF3-4342-862F-5BDF2734615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17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2719E-E4FC-655C-D5DF-4BBE413C3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7B0A6-B9F6-CFAC-8A02-608CF731C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702F-ED72-4459-BC18-C91174E6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107F5-B3A4-4794-AA18-6A3D47E59E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85E56-1345-1248-64E0-E1C51AEB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A5099-927C-7913-B07F-8B54C750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1F51-6908-4495-B245-21735DCF8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44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E6CCD-71FE-4BAB-85E2-AEC5C2A1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107F5-B3A4-4794-AA18-6A3D47E59E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B359E-D97C-90E0-DF52-BC0FFB45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31DD0-38A7-DF8C-8ACC-977EFF4F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1F51-6908-4495-B245-21735DCF8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4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5F9E-D74D-03B6-D855-37646411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A835C-6B84-5089-0843-61B141B16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B9D24-8543-043F-029A-EDF90ED5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1107F5-B3A4-4794-AA18-6A3D47E59E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61BF6-4E23-142B-1121-4C6920B4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F137-2DF0-F309-82CD-0A105EE9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C1F51-6908-4495-B245-21735DCF8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2448B92-E5BD-A44E-B5D1-A88083901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194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1D62-B565-214A-BB4B-E1BDAA62E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26AA-7828-FF4F-A28D-B7417B58D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E213-8AF5-214A-A16F-A07E37641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5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9B31-FD21-F347-BECA-B33F26184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A120-570F-2E42-B362-1CB01FA54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3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4220633" y="1108075"/>
            <a:ext cx="70104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76CEA6-005B-EB49-9AB5-085EB418B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9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4AC4937-0B75-AB46-99F9-F8EE33E13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332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61" r:id="rId2"/>
    <p:sldLayoutId id="2147484570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71" r:id="rId9"/>
    <p:sldLayoutId id="2147484567" r:id="rId10"/>
    <p:sldLayoutId id="21474845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chemeClr val="tx2"/>
          </a:solidFill>
          <a:latin typeface="SimSun" charset="-122"/>
          <a:ea typeface="SimSun" charset="-122"/>
          <a:cs typeface="SimSun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b="1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5998" b="-25988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SzPts val="3600"/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90500" marR="0" lvl="0" indent="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52400" marR="0" lvl="1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400" marR="0" lvl="2" indent="152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" marR="0" lvl="3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300" marR="0" lvl="4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143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143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43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3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56" y="6333133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indent="-15478" algn="r">
              <a:buClr>
                <a:schemeClr val="dk1"/>
              </a:buClr>
              <a:buSzPts val="325"/>
            </a:pPr>
            <a:fld id="{00000000-1234-1234-1234-123412341234}" type="slidenum">
              <a:rPr lang="en-US" altLang="zh-TW" sz="975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pPr indent="-15478" algn="r">
                <a:buClr>
                  <a:schemeClr val="dk1"/>
                </a:buClr>
                <a:buSzPts val="325"/>
              </a:pPr>
              <a:t>‹#›</a:t>
            </a:fld>
            <a:endParaRPr lang="zh-TW" altLang="en-US" sz="975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827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7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AC4937-0B75-AB46-99F9-F8EE33E13A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1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2C3073E-8E04-6344-BE61-0B4D711A4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5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SimSun" charset="-122"/>
          <a:ea typeface="SimSun" charset="-122"/>
          <a:cs typeface="SimSun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SimSun" charset="-122"/>
          <a:ea typeface="SimSun" charset="-122"/>
          <a:cs typeface="SimSun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9EA23-8734-A28B-1873-D2F4A82D1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BE1C-D907-9A69-A990-51F6B705C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B8D7-E452-6660-92B4-10E4A3960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107F5-B3A4-4794-AA18-6A3D47E59EED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62BD-27F5-7391-383F-D60EA39DC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DF17C-B8C2-6C6C-5935-063C6465A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C1F51-6908-4495-B245-21735DC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buddhist-prayer-beads-religion-909626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exels.com/zh-tw/photo/161188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2958" y="3811370"/>
            <a:ext cx="8614862" cy="288032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200" dirty="0">
                <a:solidFill>
                  <a:srgbClr val="0070C0"/>
                </a:solidFill>
                <a:latin typeface="PMingLiU" pitchFamily="18" charset="-120"/>
                <a:ea typeface="PMingLiU" pitchFamily="18" charset="-120"/>
              </a:rPr>
              <a:t>三角區華人基督教會</a:t>
            </a:r>
            <a:br>
              <a:rPr lang="en-US" altLang="zh-TW" sz="3200" dirty="0">
                <a:solidFill>
                  <a:srgbClr val="0070C0"/>
                </a:solidFill>
                <a:latin typeface="PMingLiU" pitchFamily="18" charset="-120"/>
                <a:ea typeface="PMingLiU" pitchFamily="18" charset="-120"/>
              </a:rPr>
            </a:br>
            <a:r>
              <a:rPr lang="en-US" altLang="zh-TW" sz="3200" dirty="0">
                <a:solidFill>
                  <a:srgbClr val="0070C0"/>
                </a:solidFill>
                <a:latin typeface="PMingLiU" pitchFamily="18" charset="-120"/>
                <a:ea typeface="PMingLiU" pitchFamily="18" charset="-120"/>
              </a:rPr>
              <a:t>NC Triangle Chinese Christian Church</a:t>
            </a:r>
            <a:br>
              <a:rPr lang="en-US" altLang="zh-TW" sz="3200" dirty="0">
                <a:solidFill>
                  <a:srgbClr val="0070C0"/>
                </a:solidFill>
                <a:latin typeface="PMingLiU" pitchFamily="18" charset="-120"/>
                <a:ea typeface="PMingLiU" pitchFamily="18" charset="-120"/>
              </a:rPr>
            </a:br>
            <a:r>
              <a:rPr lang="zh-TW" altLang="en-US" sz="3200" dirty="0">
                <a:solidFill>
                  <a:srgbClr val="0070C0"/>
                </a:solidFill>
                <a:latin typeface="PMingLiU" pitchFamily="18" charset="-120"/>
                <a:ea typeface="PMingLiU" pitchFamily="18" charset="-120"/>
              </a:rPr>
              <a:t>歡迎您</a:t>
            </a:r>
            <a:br>
              <a:rPr lang="en-US" altLang="zh-TW" sz="3600" dirty="0">
                <a:solidFill>
                  <a:srgbClr val="0070C0"/>
                </a:solidFill>
                <a:latin typeface="PMingLiU" pitchFamily="18" charset="-120"/>
                <a:ea typeface="PMingLiU" pitchFamily="18" charset="-120"/>
              </a:rPr>
            </a:br>
            <a:r>
              <a:rPr lang="zh-TW" altLang="en-US" sz="4800" dirty="0">
                <a:solidFill>
                  <a:srgbClr val="C00000"/>
                </a:solidFill>
                <a:latin typeface="PMingLiU" pitchFamily="18" charset="-120"/>
                <a:ea typeface="PMingLiU" pitchFamily="18" charset="-120"/>
              </a:rPr>
              <a:t> </a:t>
            </a:r>
            <a:endParaRPr lang="en-US" sz="4800" dirty="0">
              <a:solidFill>
                <a:srgbClr val="C00000"/>
              </a:solidFill>
              <a:latin typeface="PMingLiU" pitchFamily="18" charset="-120"/>
              <a:ea typeface="PMingLiU" pitchFamily="18" charset="-120"/>
            </a:endParaRP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2541814" y="505813"/>
            <a:ext cx="8305800" cy="4077072"/>
          </a:xfrm>
        </p:spPr>
        <p:txBody>
          <a:bodyPr/>
          <a:lstStyle/>
          <a:p>
            <a:pPr marR="0" algn="ctr" eaLnBrk="1" hangingPunct="1"/>
            <a:endParaRPr lang="en-US" altLang="en-US" sz="1400" dirty="0">
              <a:ea typeface="MS PGothic" charset="-128"/>
            </a:endParaRPr>
          </a:p>
          <a:p>
            <a:pPr marR="0" algn="ctr" eaLnBrk="1" hangingPunct="1"/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惟耶和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PMingLiU" pitchFamily="18" charset="-120"/>
                <a:ea typeface="PMingLiU" pitchFamily="18" charset="-120"/>
                <a:cs typeface="+mj-cs"/>
              </a:rPr>
              <a:t>華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在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的</a:t>
            </a:r>
            <a:r>
              <a:rPr lang="zh-TW" altLang="en-US" sz="400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PMingLiU" pitchFamily="18" charset="-120"/>
                <a:ea typeface="PMingLiU" pitchFamily="18" charset="-120"/>
                <a:cs typeface="+mj-cs"/>
              </a:rPr>
              <a:t>聖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殿中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,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全地的人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,</a:t>
            </a:r>
          </a:p>
          <a:p>
            <a:pPr marR="0" algn="ctr" eaLnBrk="1" hangingPunct="1"/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都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当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在他面前肅敬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静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默。</a:t>
            </a:r>
            <a:b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</a:b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（哈巴谷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書 </a:t>
            </a:r>
            <a:r>
              <a:rPr lang="en-US" altLang="zh-TW" sz="3200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PMingLiU" pitchFamily="18" charset="-120"/>
                <a:ea typeface="PMingLiU" pitchFamily="18" charset="-120"/>
                <a:cs typeface="+mj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20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）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PMingLiU" pitchFamily="18" charset="-120"/>
                <a:ea typeface="PMingLiU" pitchFamily="18" charset="-120"/>
                <a:cs typeface="+mj-cs"/>
              </a:rPr>
              <a:t> </a:t>
            </a:r>
            <a:endParaRPr lang="en-US" altLang="zh-CN" sz="3200" u="sng" dirty="0">
              <a:solidFill>
                <a:srgbClr val="000090"/>
              </a:solidFill>
              <a:ea typeface="SimSun" charset="0"/>
            </a:endParaRPr>
          </a:p>
          <a:p>
            <a:pPr marR="0" algn="l" eaLnBrk="1" hangingPunct="1">
              <a:buClrTx/>
              <a:buFont typeface="Wingdings" charset="2"/>
              <a:buChar char="v"/>
            </a:pPr>
            <a:endParaRPr lang="en-US" altLang="zh-CN" sz="4000" dirty="0">
              <a:solidFill>
                <a:srgbClr val="000090"/>
              </a:solidFill>
              <a:ea typeface="SimSun" charset="0"/>
            </a:endParaRPr>
          </a:p>
          <a:p>
            <a:pPr marR="0" algn="l" eaLnBrk="1" hangingPunct="1">
              <a:buClrTx/>
            </a:pPr>
            <a:endParaRPr lang="en-US" altLang="zh-CN" sz="4000" dirty="0">
              <a:solidFill>
                <a:srgbClr val="000090"/>
              </a:solidFill>
              <a:ea typeface="SimSun" charset="0"/>
            </a:endParaRPr>
          </a:p>
          <a:p>
            <a:pPr marR="0" algn="l" eaLnBrk="1" hangingPunct="1">
              <a:buClrTx/>
            </a:pPr>
            <a:endParaRPr lang="en-US" altLang="zh-CN" sz="4000" dirty="0">
              <a:solidFill>
                <a:srgbClr val="000090"/>
              </a:solidFill>
              <a:ea typeface="SimSun" charset="0"/>
            </a:endParaRPr>
          </a:p>
          <a:p>
            <a:pPr marR="0" algn="l" eaLnBrk="1" hangingPunct="1">
              <a:buClrTx/>
            </a:pPr>
            <a:endParaRPr lang="en-US" altLang="en-US" sz="4000" dirty="0">
              <a:solidFill>
                <a:srgbClr val="00009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9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0520" y="260648"/>
            <a:ext cx="1152144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耶和華唯祢是神 洪水泛濫時祢是神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坐著為王直到永遠 直到永遠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耶和華唯祢是神 洪水泛濫時祢是神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平安的福賜給我們 賜給我們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85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2003" y="260649"/>
            <a:ext cx="1159358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祢是我的平安 怒濤中的平安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風雨中的寧靜 忙碌中的安息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X2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628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0520" y="260648"/>
            <a:ext cx="11521440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耶和華唯祢是神 洪水泛濫時祢是神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坐著為王直到永遠 直到永遠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耶和華唯祢是神 洪水泛濫時祢是神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平安的福賜給我們 賜給我們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x2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平安的福賜給我們 賜給我們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…</a:t>
            </a:r>
            <a:endParaRPr kumimoji="0" lang="en-US" altLang="zh-CN" sz="4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069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 txBox="1">
            <a:spLocks noChangeArrowheads="1"/>
          </p:cNvSpPr>
          <p:nvPr/>
        </p:nvSpPr>
        <p:spPr bwMode="auto">
          <a:xfrm>
            <a:off x="3480483" y="978846"/>
            <a:ext cx="8424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tx2"/>
                </a:solidFill>
                <a:ea typeface="SimSun" charset="0"/>
              </a:rPr>
              <a:t> 《</a:t>
            </a:r>
            <a:r>
              <a:rPr lang="zh-TW" altLang="en-US" sz="5400" b="1" dirty="0">
                <a:solidFill>
                  <a:schemeClr val="tx2"/>
                </a:solidFill>
                <a:ea typeface="SimSun" charset="0"/>
              </a:rPr>
              <a:t>祢必成就美好事</a:t>
            </a:r>
            <a:r>
              <a:rPr lang="en-US" altLang="zh-CN" sz="5400" b="1" dirty="0">
                <a:solidFill>
                  <a:schemeClr val="tx2"/>
                </a:solidFill>
                <a:ea typeface="SimSun" charset="0"/>
              </a:rPr>
              <a:t>》</a:t>
            </a:r>
            <a:endParaRPr lang="en-US" altLang="en-US" sz="5400" b="1" dirty="0">
              <a:solidFill>
                <a:schemeClr val="tx2"/>
              </a:solidFill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62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591B4F-FC18-98AB-D4A0-A898DE63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C18538C-54CD-2EDF-E1D9-4D383A8B97F1}"/>
              </a:ext>
            </a:extLst>
          </p:cNvPr>
          <p:cNvSpPr/>
          <p:nvPr/>
        </p:nvSpPr>
        <p:spPr>
          <a:xfrm>
            <a:off x="3681036" y="392020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耶和華有恩惠 不輕易發怒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滿有憐憫 慈愛到萬代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張開雙手 使萬物得飽足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信靠祢我什麼都不缺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4400" b="1" dirty="0">
                <a:latin typeface="SimSun" charset="-122"/>
                <a:ea typeface="SimSun" charset="-122"/>
                <a:cs typeface="SimSun" charset="-122"/>
              </a:rPr>
              <a:t> X2</a:t>
            </a:r>
            <a:endParaRPr lang="en-US" altLang="zh-CN" sz="44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339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82353" y="316067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我的心要單單倚靠祢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我的口要大聲讚美祢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祢必成就美好事在我生命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我要永遠稱頌祢的名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間奏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)</a:t>
            </a:r>
            <a:endParaRPr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403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2708" y="373547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耶和華有恩惠 不輕易發怒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滿有憐憫 慈愛到萬代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張開雙手 使萬物得飽足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信靠祢我什麼都不缺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4400" b="1" dirty="0">
                <a:latin typeface="SimSun" charset="-122"/>
                <a:ea typeface="SimSun" charset="-122"/>
                <a:cs typeface="SimSun" charset="-122"/>
              </a:rPr>
              <a:t>          </a:t>
            </a:r>
            <a:r>
              <a:rPr lang="en-US" altLang="zh-TW" sz="4000" b="1" dirty="0">
                <a:latin typeface="SimSun" charset="-122"/>
                <a:ea typeface="SimSun" charset="-122"/>
                <a:cs typeface="SimSun" charset="-122"/>
              </a:rPr>
              <a:t>         </a:t>
            </a:r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276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7007" y="325303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我的心要單單倚靠祢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我的口要大聲讚美祢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祢必成就美好事在我生命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我要永遠稱頌祢的名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4400" b="1" dirty="0">
                <a:latin typeface="SimSun" charset="-122"/>
                <a:ea typeface="SimSun" charset="-122"/>
                <a:cs typeface="SimSun" charset="-122"/>
              </a:rPr>
              <a:t>X2</a:t>
            </a:r>
          </a:p>
          <a:p>
            <a:pPr algn="ctr"/>
            <a:endParaRPr lang="zh-CN" altLang="en-US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29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0280" y="-496733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0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20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祢必成就美好事在我生命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我要永遠稱頌祢的名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400" b="1" dirty="0">
                <a:latin typeface="SimSun" charset="-122"/>
                <a:ea typeface="SimSun" charset="-122"/>
                <a:cs typeface="SimSun" charset="-122"/>
              </a:rPr>
              <a:t>。。。。</a:t>
            </a:r>
            <a:endParaRPr lang="en-US" altLang="zh-TW" sz="44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zh-CN" altLang="en-US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0995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7E65-102E-D652-B036-D45265EE6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81"/>
            <a:ext cx="9144000" cy="2387600"/>
          </a:xfrm>
        </p:spPr>
        <p:txBody>
          <a:bodyPr/>
          <a:lstStyle/>
          <a:p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竭力进入那安息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8A090-9282-4D89-18F8-6B95A2D0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0038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4786F-D775-A629-306B-2F16CA75A5AC}"/>
              </a:ext>
            </a:extLst>
          </p:cNvPr>
          <p:cNvSpPr txBox="1"/>
          <p:nvPr/>
        </p:nvSpPr>
        <p:spPr>
          <a:xfrm>
            <a:off x="521804" y="4825447"/>
            <a:ext cx="11415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本讲道部分受孫伟中牧师的文章启发，谨此致谢。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 txBox="1">
            <a:spLocks noChangeArrowheads="1"/>
          </p:cNvSpPr>
          <p:nvPr/>
        </p:nvSpPr>
        <p:spPr bwMode="auto">
          <a:xfrm>
            <a:off x="1919537" y="1052736"/>
            <a:ext cx="8424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rgbClr val="1C1C1C"/>
                </a:solidFill>
                <a:ea typeface="SimSun" charset="0"/>
              </a:rPr>
              <a:t>《</a:t>
            </a:r>
            <a:r>
              <a:rPr lang="zh-TW" altLang="en-US" sz="5400" b="1" dirty="0">
                <a:solidFill>
                  <a:srgbClr val="1C1C1C"/>
                </a:solidFill>
                <a:ea typeface="SimSun" charset="0"/>
              </a:rPr>
              <a:t>你是我的一切</a:t>
            </a:r>
            <a:r>
              <a:rPr lang="en-US" altLang="zh-CN" sz="5400" b="1" dirty="0">
                <a:solidFill>
                  <a:srgbClr val="1C1C1C"/>
                </a:solidFill>
                <a:ea typeface="SimSun" charset="0"/>
              </a:rPr>
              <a:t>》</a:t>
            </a:r>
            <a:endParaRPr lang="en-US" altLang="en-US" sz="5400" b="1" dirty="0">
              <a:solidFill>
                <a:srgbClr val="1C1C1C"/>
              </a:solidFill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0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7870B-BD25-0C33-4847-8A17D1A97002}"/>
              </a:ext>
            </a:extLst>
          </p:cNvPr>
          <p:cNvSpPr txBox="1"/>
          <p:nvPr/>
        </p:nvSpPr>
        <p:spPr>
          <a:xfrm>
            <a:off x="710648" y="770282"/>
            <a:ext cx="10853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8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但我们已经相信的人得以进入那安息，正如神所说：「我在怒中起誓说：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他们断不可进入我的安息！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』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」其实造物之工，从创世以来已经成全了。论到第七日，有一处说，「到第七日神就歇了他一切的工。」 又有一处说：「他们断不可进入我的安息！」既有必进安息的人，那先前听见福音的，因为不信从，不得进去。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3-6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9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A7B9-3FA2-861E-80D6-1CE1EBD2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1"/>
            <a:ext cx="10515600" cy="91205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安息日原来是七日的最后的一日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FB80-3B77-D784-899E-371BE5C3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730"/>
            <a:ext cx="10515600" cy="5767319"/>
          </a:xfrm>
        </p:spPr>
        <p:txBody>
          <a:bodyPr>
            <a:norm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到第七日，神造物的工已经完毕，就在第七日歇了他一切的工，安息了。神赐福给第七日，定为圣日；因为在这日，神歇了他一切创造的工，就安息了。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创 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2-3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神在第一天到第五天，都说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“神看著是好的。”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Good.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但在第六天，祂说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:”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神看著一切所造的都甚好。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”				Very Good.</a:t>
            </a:r>
          </a:p>
        </p:txBody>
      </p:sp>
    </p:spTree>
    <p:extLst>
      <p:ext uri="{BB962C8B-B14F-4D97-AF65-F5344CB8AC3E}">
        <p14:creationId xmlns:p14="http://schemas.microsoft.com/office/powerpoint/2010/main" val="37192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9EFA-8C34-3020-3DE1-ECF11E9EF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1926"/>
            <a:ext cx="10515600" cy="5675037"/>
          </a:xfrm>
        </p:spPr>
        <p:txBody>
          <a:bodyPr>
            <a:normAutofit/>
          </a:bodyPr>
          <a:lstStyle/>
          <a:p>
            <a:pPr lvl="0"/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当记念安息日，守为圣日。</a:t>
            </a:r>
            <a:r>
              <a:rPr lang="en-US" altLang="zh-CN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endParaRPr lang="en-US" sz="40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十诫的第四诫。</a:t>
            </a:r>
            <a:endParaRPr lang="en-US" altLang="zh-CN" sz="4000" b="1" i="0" u="none" strike="noStrike" baseline="0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六日要劳碌做你一切的工，但第七日是向耶和华你神当守的安息日。这一日你和你的儿女、仆婢、牲畜，并你城里寄居的客旅，无论何工都不可做；因为六日之内，耶和华造天、地、海，和其中的万物，第七日便安息，所以耶和华赐福与安息日，定为圣日。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9-11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7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E083-040A-BFDB-7C24-0A2881A5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404"/>
            <a:ext cx="10515600" cy="81763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百姓记念安息日，原是好的，但是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5FD2-7EA6-AA37-6C1D-2A979352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757"/>
            <a:ext cx="10515600" cy="4994206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以色列人在旷野漂流的时候，曾两次遇见没有水喝的情况。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两个米利巴，就是争闹的意思。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6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19E6B-4789-A86A-703E-BAF39430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第一个米利巴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07DC-1735-6D73-F33D-AD5CA3DDF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必在何烈的磐石那里，站在你面前。你要击打磐石，从磐石里必有水流出来，使百姓可以喝。」摩西就在以色列的长老眼前这样行了。他给那地方起名叫玛撒（就是试探的意思），又叫米利巴（就是争闹的意思）；因以色列人争闹，又因他们试探耶和华，说：「耶和华是在我们中间不是？」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出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17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6-7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3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FD731-1465-4A3A-B76E-2EBFAD582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3" y="0"/>
            <a:ext cx="10388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1E3D-8379-9DE3-4CF9-CF80F4CA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3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第二个米利巴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908E-022C-1AEF-127F-3C825873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513"/>
            <a:ext cx="10515600" cy="5421796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耶和华晓谕摩西说：「你拿著杖去，和你的哥哥亚伦招聚会众，在他们眼前吩咐磐石发出水来，水就从磐石流出，给会众和他们的牲畜喝。」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民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摩西举手，用杖击打磐石两下，就有许多水流出来，会众和他们的牲畜都喝了。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民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940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A185-EA5C-4995-37DC-0C02E8B1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535"/>
            <a:ext cx="10515600" cy="5774428"/>
          </a:xfrm>
        </p:spPr>
        <p:txBody>
          <a:bodyPr/>
          <a:lstStyle/>
          <a:p>
            <a:pPr marL="228600" marR="80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这水名叫米利巴水（米利巴就是争闹的意思），是因以色列人向耶和华争闹，耶和华就在他们面前显为圣。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民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20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58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FCDF-3B5F-0626-C76E-1B745029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1"/>
            <a:ext cx="10515600" cy="882236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断不可进入我的安息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056C9-D96E-730A-3EC4-0608B581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422"/>
            <a:ext cx="10515600" cy="4939541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圣灵有话说：你们今日若听他的话，就不可硬著心，像在旷野惹他发怒、试探他的时候一样。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7-8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我就在怒中起誓说；他们断不可进入我的安息。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这样看来，他们不能进入安息是因为不信的缘故了。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D5AD5-CC64-0B72-4153-B6C39F242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352"/>
            <a:ext cx="10515600" cy="5744611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又有一处说：「他们断不可进入我的安息！」既有必进安息的人，那先前听见福音的，因为不信从，不得进去。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5-6</a:t>
            </a: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不信的人，不能进入神的安息。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7017" y="188640"/>
            <a:ext cx="1171170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你是我依靠的力量  你是我尋求的寶藏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你是我一切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你好比貴重的珍寶  我怎能放棄你不要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  你是我的一切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耶穌  神羔羊 配得大讚美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耶穌  神羔羊 配得大讚美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90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52790-5272-BB32-0979-D2C22AFE82D8}"/>
              </a:ext>
            </a:extLst>
          </p:cNvPr>
          <p:cNvSpPr txBox="1"/>
          <p:nvPr/>
        </p:nvSpPr>
        <p:spPr>
          <a:xfrm>
            <a:off x="988943" y="576469"/>
            <a:ext cx="10441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所以过了多年，就在大卫的书上，又限定一日，如以上所引的说：「你们今日若听他的话，就不可硬著心。」若是约书亚已叫他们享了安息，後来神就不再提别的日子了。这样看来，必另有一安息日的安息为神的子民存留。因为那进入安息的，乃是歇了自己的工，正如神歇了他的工一样。所以，我们务必竭力进入那安息，免得有人学那不信从的样子跌倒了。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7-11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12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7BA8-7637-EFFE-C903-05D8C83F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29"/>
            <a:ext cx="10515600" cy="1006475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约书亚不能叫他们享安息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2EEB4-1CB9-E5A6-21B7-5746C301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996"/>
            <a:ext cx="10515600" cy="4869967"/>
          </a:xfrm>
        </p:spPr>
        <p:txBody>
          <a:bodyPr>
            <a:normAutofit/>
          </a:bodyPr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若是约书亚已叫他们享了安息，後来神就不再提别的日子了。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两个米利巴，代表以色列人的不信与悖逆。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这些人倒毙在旷野，没有进迦南，没有享受“流奶与蜜”的安息。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所以，神借着大卫又提了另一个日子。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7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E642-5B34-0107-D8DA-BD30018E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4"/>
            <a:ext cx="10515600" cy="89714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在大卫的书上，又限定一日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B6D9-55AF-E60B-5B2E-CBA2E370D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149"/>
            <a:ext cx="10515600" cy="52776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大卫的书，指的是诗篇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118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篇。因为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..</a:t>
            </a:r>
          </a:p>
          <a:p>
            <a:pPr marR="800" algn="l" rtl="0">
              <a:lnSpc>
                <a:spcPct val="110000"/>
              </a:lnSpc>
            </a:pP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匠人所弃的石头已成了房角的头块石头。这是耶和华所做的，在我们眼中看为希奇。这是耶和华所定的日子，我们在其中要高兴欢喜！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22-24</a:t>
            </a:r>
          </a:p>
          <a:p>
            <a:pPr marR="800" algn="l" rtl="0"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耶稣成了房角石的日子，就是祂死里复活的日子，那是七日的第一日，就是主日。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715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3767-DCDC-566A-EB0B-990E04E1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26" y="61155"/>
            <a:ext cx="10515600" cy="802723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诗篇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篇是大卫写的？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F182-3128-9280-2C42-FC2F0D75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4"/>
            <a:ext cx="10515600" cy="55162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匠人立耶和华殿根基的时候，祭司皆穿礼服吹号，亚萨的子孙利未人敲钹，照以色列王大卫所定的例，都站著赞美耶和华。他们彼此唱和，赞美称谢耶和华说：他本为善，他向以色列人永发慈爱。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拉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10-11</a:t>
            </a:r>
          </a:p>
          <a:p>
            <a:pPr>
              <a:lnSpc>
                <a:spcPct val="100000"/>
              </a:lnSpc>
            </a:pP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你们要称谢耶和华，因他本为善；他的慈爱永远长存！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非常相似。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32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5E3E-E0DA-234C-0BD0-52F7E265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61"/>
            <a:ext cx="10515600" cy="86235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主日敬拜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B19F-52EF-F697-AE07-AE5CAE5D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506278"/>
          </a:xfrm>
        </p:spPr>
        <p:txBody>
          <a:bodyPr>
            <a:normAutofit/>
          </a:bodyPr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这是耶和华所定的日子，我们在其中要高兴欢喜！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118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主日敬拜，何其重要！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你们不可停止聚会，好像那些停止惯了的人，倒要彼此劝勉，既知道（原文作看见）那日子临近，就更当如此。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25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更重要的是，对永恒安息的盼望。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这盼望带来今时的安息。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96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B789-7D83-4CF5-9A3A-2D5BA18E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90"/>
            <a:ext cx="10515600" cy="941871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初期教会已经定主日为安息日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9916-63C6-ACAB-524F-AF4AA0CD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087"/>
            <a:ext cx="10515600" cy="4884876"/>
          </a:xfrm>
        </p:spPr>
        <p:txBody>
          <a:bodyPr>
            <a:norm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那日（就是七日的第一日）晚上，门徒所在的地方，因怕犹太人，门都关了。耶稣来，站在当中，对他们说：「愿你们平安！」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约 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20:19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七日的第一日，我们聚会擘饼的时候，保罗因为要次日起行，就与他们讲论，直讲到半夜。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徒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在特罗亚。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38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6EA2-2B4C-BBB2-E6CB-530E891C6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174"/>
            <a:ext cx="10515600" cy="5878789"/>
          </a:xfrm>
        </p:spPr>
        <p:txBody>
          <a:bodyPr>
            <a:norm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每逢七日的第一日，各人要照自己的进项抽出来留著，免得我来的时候现凑。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林前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895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7C10-E17E-BC9C-6A36-86B8F40D8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2"/>
            <a:ext cx="10515600" cy="86235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两个安息日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B184F-2CB0-8513-6C23-5FB799165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574"/>
            <a:ext cx="10515600" cy="4964389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七日的最后一日，旧约的安息日。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---  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记念神的创造。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七日的头一日，新约的安息日。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---	 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记念神的救赎。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68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2AB6-68EF-F674-2B7C-39818151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3"/>
            <a:ext cx="10515600" cy="981627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李爱锐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Eric Liddell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0B629-C120-868A-0A66-3DB5C839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326"/>
            <a:ext cx="10515600" cy="52329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1902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年生于天津，父母是宣教士。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长大后，成为短跑健将。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1924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年巴黎奥运会，最有希望得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100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米金牌。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但因为比赛排在主日，他为了守主日敬拜，放弃预赛。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9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9F37-F0BD-2220-0614-92A1176EE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535"/>
            <a:ext cx="10515600" cy="57744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消息传出，全英国震动。英国王子亲自劝他不要放弃，他还是坚持主日敬拜，并在巴黎的一间教会讲道。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DAD4D-B7A9-160C-F609-699B32FD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C3B666-389D-D6A5-6A81-4C1374691033}"/>
              </a:ext>
            </a:extLst>
          </p:cNvPr>
          <p:cNvSpPr/>
          <p:nvPr/>
        </p:nvSpPr>
        <p:spPr>
          <a:xfrm>
            <a:off x="157017" y="188640"/>
            <a:ext cx="11711709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擔當我罪債和羞辱  死裡復活我蒙救贖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你是我一切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當我跌倒你扶持我  當我乾渴你充滿我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  你是我的一切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耶穌  神羔羊 配得大讚美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耶穌  神羔羊 配得大讚美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32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32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間奏</a:t>
            </a:r>
            <a:r>
              <a:rPr lang="en-US" altLang="zh-TW" sz="32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)</a:t>
            </a: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841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88EA-7BD4-B17C-17C8-9CF9CE74B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7443"/>
            <a:ext cx="10515600" cy="575952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他临时决定参加他并不擅长的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400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米竞赛，竟然入围。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在决赛前，有人塞了一张小纸条给他。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他来不及看，就开始了比赛。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结果意外的跑了第一，为英国拿了一块金牌。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还打破世界纪录。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后来他打开纸条看。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因为尊重我的，我必重看他。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撒上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30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3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E020-1216-63FA-361A-A9BA9C39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后来李爱锐决定来中国宣教。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被日本人关在山东潍坊的集中营里。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在那里殉道。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当时关在那里的还有许多宣教士的孩子。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包括戴绍曾牧师。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我曾听戴牧师说，孩子们把他当英雄看待。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20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9A5D4A1-600F-8BA0-DA91-A4F228F0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99" y="0"/>
            <a:ext cx="4324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B2A737-327A-6E70-5F1F-AC60B924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26" y="0"/>
            <a:ext cx="454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8C11-0E6C-7AD5-4752-668764242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2"/>
            <a:ext cx="10515600" cy="882236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主日敬拜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3B6C-F54A-4EB6-9C46-E649192E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26"/>
            <a:ext cx="10515600" cy="5307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要守主日敬拜，不可轻易放弃。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比周五团契聚会更有意义，更重要。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主日的安息，是记念耶稣从死里复活的日子。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守安息日是内里信心的表现。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切勿表里不一。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2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F577A7-9B3A-1C02-0330-BC1CC171B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21"/>
            <a:ext cx="10515600" cy="103629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这新安息日的安息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2045B-F2B8-27F0-9C8A-B98B5E4B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484512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这安息是永恒的安息。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我听见从天上有声音说：‘你要写下，从今以后，在主里而死的人有福了！’圣灵说：‘是的，他们息了自己的劳苦，做工的果效也随着他们。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启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13</a:t>
            </a:r>
          </a:p>
          <a:p>
            <a:pPr>
              <a:lnSpc>
                <a:spcPct val="100000"/>
              </a:lnSpc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78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193B-3A62-CD98-B281-15AC3B58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0"/>
            <a:ext cx="10515600" cy="1021384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一个警告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8F5E-9F92-81DB-03A3-67D5BBE20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935"/>
            <a:ext cx="10515600" cy="4860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所以，我们务必竭力进入那安息，免得有人学那不信从的样子跌倒了。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来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7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548C-8411-DB5A-DB41-C5365677A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5"/>
            <a:ext cx="10515600" cy="92199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基督徒也会跌倒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C087-271C-897C-26DB-668BA904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7909"/>
            <a:ext cx="10515600" cy="5019054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在旷野的以色列人，也守安息日。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但在困难的时候，信心消失，才会有米利巴。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不得进入安息。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同样，在新约的时候，失去信</a:t>
            </a:r>
            <a:r>
              <a:rPr lang="zh-CN" altLang="en-US" sz="4000" b="1">
                <a:latin typeface="SimSun" panose="02010600030101010101" pitchFamily="2" charset="-122"/>
                <a:ea typeface="SimSun" panose="02010600030101010101" pitchFamily="2" charset="-122"/>
              </a:rPr>
              <a:t>心的基督徒，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也会跌倒，特别是在承受试炼的时候。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但上帝给我们回头的机会。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林三纲长老的见证。上海的弟兄回头。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50FDD-5E50-E811-F892-52AB87A730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58" t="6712" r="31121" b="45330"/>
          <a:stretch>
            <a:fillRect/>
          </a:stretch>
        </p:blipFill>
        <p:spPr>
          <a:xfrm>
            <a:off x="9924222" y="3891392"/>
            <a:ext cx="1883465" cy="28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BEE6-B11E-8722-6B8B-21EDD703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4"/>
            <a:ext cx="10515600" cy="852418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安息是会失去的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A0D8-D91F-9383-B856-D89F3E371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848"/>
            <a:ext cx="10515600" cy="5009115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论到那些已经蒙了光照、尝过天恩的滋味、又於圣灵有分，并尝过神善道的滋味、觉悟来世权能的人，若是离弃道理，就不能叫他们从新懊悔了。因为他们把神的儿子重钉十字架，明明的羞辱他。 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4-6</a:t>
            </a: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离弃道理，就是失去了信心，不是一时软弱。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这种人会失去救恩，失去安息。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R="800" algn="l" rtl="0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不是“一次得救，永远得救”。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04C6-1D95-B730-9944-A7FF3A31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2"/>
            <a:ext cx="10515600" cy="8921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救恩预定论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DCD3-C2ED-E1A5-E84B-EFA653B0E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152"/>
            <a:ext cx="10515600" cy="5058811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本于加尔文神学，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Calvinism.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核心逻辑在于救恩是上帝的主权和恩典，而非人的行为。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你们得救是本乎恩，也因著信；这并不是出於自己，乃是神所赐的；也不是出於行为，免得有人自夸。 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弗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8-9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外邦人听见这话，就欢喜了，赞美主的道；凡预定得救的人都信了。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徒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13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48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09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8E28-26AD-09C3-A50B-D4323DC9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2"/>
            <a:ext cx="10515600" cy="892175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预知的预定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679A-3E31-C37F-D7C1-E31E37A9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656482"/>
          </a:xfrm>
        </p:spPr>
        <p:txBody>
          <a:bodyPr>
            <a:noAutofit/>
          </a:bodyPr>
          <a:lstStyle/>
          <a:p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就是照父神的先见被拣选、藉著圣灵得成圣洁，以致顺服耶稣基督，又蒙他血所洒的人。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彼前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先见，预先看见。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一个尚未出生的人，上帝就预先看见他的得救，岂不等于“预定”得救。</a:t>
            </a:r>
            <a:endParaRPr lang="en-US" altLang="zh-CN" sz="4000" b="1" dirty="0">
              <a:solidFill>
                <a:srgbClr val="292F3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9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3B2F6-0BA6-7FAC-F47F-FCBF1B3B4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7FFF183-4125-CBDB-CE62-7977E6C6AD5B}"/>
              </a:ext>
            </a:extLst>
          </p:cNvPr>
          <p:cNvSpPr/>
          <p:nvPr/>
        </p:nvSpPr>
        <p:spPr>
          <a:xfrm>
            <a:off x="157017" y="188640"/>
            <a:ext cx="1171170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耶穌  神羔羊 配得大讚美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耶穌  神羔羊 配得大讚美</a:t>
            </a:r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CN" sz="40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X4</a:t>
            </a:r>
          </a:p>
          <a:p>
            <a:pPr algn="ctr"/>
            <a:r>
              <a:rPr lang="en-US" altLang="zh-TW" sz="4000" b="1" dirty="0">
                <a:solidFill>
                  <a:srgbClr val="000000"/>
                </a:solidFill>
                <a:latin typeface="SimSun" charset="-122"/>
                <a:ea typeface="SimSun" charset="-122"/>
                <a:cs typeface="SimSun" charset="-122"/>
              </a:rPr>
              <a:t>…</a:t>
            </a:r>
            <a:endParaRPr lang="en-US" altLang="zh-CN" sz="40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1727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0DE-15C6-0306-8557-376D2A36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上帝尊重人的自由意志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DD3F-F779-366A-0054-BD125D534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813"/>
            <a:ext cx="10515600" cy="5123415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耶稣看著他，就爱他，对他说：「你还缺少一件：去变卖你所有的，分给穷人，就必有财宝在天上；你还要来跟从我。」 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										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可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：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就爱他，爱是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agape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。无私的爱，十字架的爱。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但这个少年官，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忧忧愁愁的走了</a:t>
            </a:r>
            <a:r>
              <a:rPr lang="en-US" altLang="zh-CN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”,</a:t>
            </a:r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耶稣还是让他去了。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292F33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6BEA-B4BB-10A5-93CD-176902FE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34"/>
            <a:ext cx="10515600" cy="986597"/>
          </a:xfrm>
        </p:spPr>
        <p:txBody>
          <a:bodyPr/>
          <a:lstStyle/>
          <a:p>
            <a:pPr algn="ctr"/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92F33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竭力进入那安息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73CA5-0573-CFBF-8C09-E4627367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43"/>
            <a:ext cx="10515600" cy="4959420"/>
          </a:xfrm>
        </p:spPr>
        <p:txBody>
          <a:bodyPr>
            <a:normAutofit/>
          </a:bodyPr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你们要进窄门。因为引到灭亡，那门是宽的，路是大的，进去的人也多；引到永生，那门是窄的，路是小的，找著的人也少。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					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太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13-14</a:t>
            </a:r>
          </a:p>
          <a:p>
            <a:pPr marR="800" algn="l" rtl="0"/>
            <a:r>
              <a:rPr lang="zh-CN" altLang="en-US" sz="4000" b="1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所以我们要“竭力进入那安息”。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1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CF65-E1DE-8B67-DCC3-34DA7FAE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52"/>
            <a:ext cx="10515600" cy="926962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今天的信息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E50D-ACF0-4EC8-06ED-01A0E2E7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924633"/>
          </a:xfrm>
        </p:spPr>
        <p:txBody>
          <a:bodyPr>
            <a:normAutofit lnSpcReduction="10000"/>
          </a:bodyPr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主日敬拜是记念主的复活，和他的救赎。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我们要守主日，像李爱锐弟兄一样。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安息日的安息，是本于主的恩典，也建立在我们的信心上。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不可失去这信心，免得跌倒。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这世界有太多的诱惑，让我们失去对耶稣的信心。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要竭力进入那安息。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13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E624A-BE11-663E-3D5A-388194FE8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D39554DF-598D-2B00-8424-9B2982B92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0483" y="1311355"/>
            <a:ext cx="8424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chemeClr val="tx2"/>
                </a:solidFill>
                <a:ea typeface="SimSun" charset="0"/>
              </a:rPr>
              <a:t> 《</a:t>
            </a:r>
            <a:r>
              <a:rPr lang="zh-TW" altLang="en-US" sz="5400" b="1" dirty="0">
                <a:solidFill>
                  <a:schemeClr val="tx2"/>
                </a:solidFill>
                <a:ea typeface="SimSun" charset="0"/>
              </a:rPr>
              <a:t>祢必成就美好事</a:t>
            </a:r>
            <a:r>
              <a:rPr lang="en-US" altLang="zh-CN" sz="5400" b="1" dirty="0">
                <a:solidFill>
                  <a:schemeClr val="tx2"/>
                </a:solidFill>
                <a:ea typeface="SimSun" charset="0"/>
              </a:rPr>
              <a:t>》</a:t>
            </a:r>
            <a:endParaRPr lang="en-US" altLang="en-US" sz="5400" b="1" dirty="0">
              <a:solidFill>
                <a:schemeClr val="tx2"/>
              </a:solidFill>
              <a:ea typeface="SimSun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A34188-8826-0777-0F37-7771846515B0}"/>
              </a:ext>
            </a:extLst>
          </p:cNvPr>
          <p:cNvSpPr txBox="1"/>
          <p:nvPr/>
        </p:nvSpPr>
        <p:spPr>
          <a:xfrm>
            <a:off x="6807200" y="591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回應詩歌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82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81036" y="392020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耶和華有恩惠 不輕易發怒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滿有憐憫 慈愛到萬代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張開雙手 使萬物得飽足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信靠祢我什麼都不缺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4400" b="1" dirty="0">
                <a:latin typeface="SimSun" charset="-122"/>
                <a:ea typeface="SimSun" charset="-122"/>
                <a:cs typeface="SimSun" charset="-122"/>
              </a:rPr>
              <a:t> X2</a:t>
            </a:r>
            <a:endParaRPr lang="en-US" altLang="zh-CN" sz="44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034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65E58-B026-0311-1736-0482E200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19FD91-747C-D7E2-7CCA-4B9360B391B1}"/>
              </a:ext>
            </a:extLst>
          </p:cNvPr>
          <p:cNvSpPr/>
          <p:nvPr/>
        </p:nvSpPr>
        <p:spPr>
          <a:xfrm>
            <a:off x="3882353" y="316067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我的心要單單倚靠祢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我的口要大聲讚美祢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祢必成就美好事在我生命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我要永遠稱頌祢的名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CN" sz="2800" b="1" dirty="0">
                <a:latin typeface="SimSun" charset="-122"/>
                <a:ea typeface="SimSun" charset="-122"/>
                <a:cs typeface="SimSun" charset="-122"/>
              </a:rPr>
              <a:t>(</a:t>
            </a:r>
            <a:r>
              <a:rPr lang="zh-TW" altLang="en-US" sz="2800" b="1" dirty="0">
                <a:latin typeface="SimSun" charset="-122"/>
                <a:ea typeface="SimSun" charset="-122"/>
                <a:cs typeface="SimSun" charset="-122"/>
              </a:rPr>
              <a:t>間奏</a:t>
            </a:r>
            <a:r>
              <a:rPr lang="en-US" altLang="zh-TW" sz="2800" b="1" dirty="0">
                <a:latin typeface="SimSun" charset="-122"/>
                <a:ea typeface="SimSun" charset="-122"/>
                <a:cs typeface="SimSun" charset="-122"/>
              </a:rPr>
              <a:t>)</a:t>
            </a:r>
            <a:endParaRPr lang="zh-CN" altLang="en-US" sz="28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243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09ACF-0889-E66B-170F-C25500B64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FCCC972-5056-51C8-4D82-00AAE1BB2E4C}"/>
              </a:ext>
            </a:extLst>
          </p:cNvPr>
          <p:cNvSpPr/>
          <p:nvPr/>
        </p:nvSpPr>
        <p:spPr>
          <a:xfrm>
            <a:off x="3902708" y="373547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耶和華有恩惠 不輕易發怒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滿有憐憫 慈愛到萬代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張開雙手 使萬物得飽足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信靠祢我什麼都不缺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4400" b="1" dirty="0">
                <a:latin typeface="SimSun" charset="-122"/>
                <a:ea typeface="SimSun" charset="-122"/>
                <a:cs typeface="SimSun" charset="-122"/>
              </a:rPr>
              <a:t>          </a:t>
            </a:r>
            <a:r>
              <a:rPr lang="en-US" altLang="zh-TW" sz="4000" b="1" dirty="0">
                <a:latin typeface="SimSun" charset="-122"/>
                <a:ea typeface="SimSun" charset="-122"/>
                <a:cs typeface="SimSun" charset="-122"/>
              </a:rPr>
              <a:t>         </a:t>
            </a:r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6457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28296-8B4C-2378-906B-BF24619ED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2834257-B590-3D40-8CFD-8C49DD862103}"/>
              </a:ext>
            </a:extLst>
          </p:cNvPr>
          <p:cNvSpPr/>
          <p:nvPr/>
        </p:nvSpPr>
        <p:spPr>
          <a:xfrm>
            <a:off x="3947007" y="325303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我的心要單單倚靠祢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我的口要大聲讚美祢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祢必成就美好事在我生命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我要永遠稱頌祢的名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en-US" altLang="zh-TW" sz="4400" b="1" dirty="0">
                <a:latin typeface="SimSun" charset="-122"/>
                <a:ea typeface="SimSun" charset="-122"/>
                <a:cs typeface="SimSun" charset="-122"/>
              </a:rPr>
              <a:t>X2</a:t>
            </a:r>
          </a:p>
          <a:p>
            <a:pPr algn="ctr"/>
            <a:endParaRPr lang="zh-CN" altLang="en-US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414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53AAD-000C-F49A-3D6F-C4FED662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4E3C6B-7266-272A-F695-47130421A891}"/>
              </a:ext>
            </a:extLst>
          </p:cNvPr>
          <p:cNvSpPr/>
          <p:nvPr/>
        </p:nvSpPr>
        <p:spPr>
          <a:xfrm>
            <a:off x="4270280" y="-496733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0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20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祢必成就美好事在我生命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800" b="1" dirty="0">
                <a:latin typeface="SimSun" charset="-122"/>
                <a:ea typeface="SimSun" charset="-122"/>
                <a:cs typeface="SimSun" charset="-122"/>
              </a:rPr>
              <a:t>我要永遠稱頌祢的名</a:t>
            </a:r>
            <a:endParaRPr lang="en-US" altLang="zh-TW" sz="48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r>
              <a:rPr lang="zh-TW" altLang="en-US" sz="4400" b="1" dirty="0">
                <a:latin typeface="SimSun" charset="-122"/>
                <a:ea typeface="SimSun" charset="-122"/>
                <a:cs typeface="SimSun" charset="-122"/>
              </a:rPr>
              <a:t>。。。。</a:t>
            </a:r>
            <a:endParaRPr lang="en-US" altLang="zh-TW" sz="4400" b="1" dirty="0"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zh-CN" altLang="en-US" sz="4000" b="1" dirty="0"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0119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/>
            </a:br>
            <a:endParaRPr lang="en-US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9E8C6D-F4D5-49F3-8FBB-14EC28023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38243"/>
              </p:ext>
            </p:extLst>
          </p:nvPr>
        </p:nvGraphicFramePr>
        <p:xfrm>
          <a:off x="0" y="190500"/>
          <a:ext cx="12191999" cy="242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1376904495"/>
                    </a:ext>
                  </a:extLst>
                </a:gridCol>
              </a:tblGrid>
              <a:tr h="24220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萬軍之耶和華說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你們要將</a:t>
                      </a:r>
                      <a:r>
                        <a:rPr lang="zh-TW" altLang="en-US" sz="3600" b="1" dirty="0">
                          <a:solidFill>
                            <a:srgbClr val="FFC000"/>
                          </a:solidFill>
                        </a:rPr>
                        <a:t>當納的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十分之一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全然送入倉庫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altLang="zh-TW" sz="3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使我家有糧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 以此試試我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 是否為你們敞開天上的窗戶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傾福與你們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甚至無處可容</a:t>
                      </a:r>
                      <a:r>
                        <a:rPr lang="en-US" altLang="zh-TW" sz="3600" b="1" dirty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   </a:t>
                      </a:r>
                      <a:endParaRPr lang="en-US" altLang="zh-TW" sz="3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                         </a:t>
                      </a:r>
                      <a:r>
                        <a:rPr lang="zh-TW" altLang="en-US" sz="3600" b="1" dirty="0">
                          <a:solidFill>
                            <a:schemeClr val="bg1"/>
                          </a:solidFill>
                        </a:rPr>
                        <a:t>                                                  </a:t>
                      </a:r>
                      <a:r>
                        <a:rPr lang="en-US" sz="3600" b="1" dirty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zh-TW" altLang="en-US" sz="2800" b="1" dirty="0">
                          <a:solidFill>
                            <a:schemeClr val="bg1"/>
                          </a:solidFill>
                        </a:rPr>
                        <a:t>馬拉基書 </a:t>
                      </a:r>
                      <a:r>
                        <a:rPr lang="en-US" altLang="zh-TW" sz="2800" b="1" dirty="0">
                          <a:solidFill>
                            <a:schemeClr val="bg1"/>
                          </a:solidFill>
                        </a:rPr>
                        <a:t>3:10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333333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4668758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737E447-57B4-8707-CD70-014A57B7FCB4}"/>
              </a:ext>
            </a:extLst>
          </p:cNvPr>
          <p:cNvSpPr txBox="1"/>
          <p:nvPr/>
        </p:nvSpPr>
        <p:spPr>
          <a:xfrm>
            <a:off x="323850" y="3124200"/>
            <a:ext cx="155734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</a:rPr>
              <a:t>     </a:t>
            </a:r>
            <a:r>
              <a:rPr lang="zh-TW" altLang="en-US" sz="3600" dirty="0">
                <a:solidFill>
                  <a:srgbClr val="333333"/>
                </a:solidFill>
              </a:rPr>
              <a:t>所以弟兄們</a:t>
            </a:r>
            <a:r>
              <a:rPr lang="en-US" altLang="zh-TW" sz="3600" dirty="0">
                <a:solidFill>
                  <a:srgbClr val="333333"/>
                </a:solidFill>
              </a:rPr>
              <a:t>,</a:t>
            </a:r>
            <a:r>
              <a:rPr lang="zh-TW" altLang="en-US" sz="3600" dirty="0">
                <a:solidFill>
                  <a:srgbClr val="333333"/>
                </a:solidFill>
              </a:rPr>
              <a:t> 我以神的慈悲勸你們</a:t>
            </a:r>
            <a:r>
              <a:rPr lang="en-US" altLang="zh-TW" sz="3600" dirty="0">
                <a:solidFill>
                  <a:srgbClr val="333333"/>
                </a:solidFill>
              </a:rPr>
              <a:t>,</a:t>
            </a:r>
            <a:r>
              <a:rPr lang="zh-TW" altLang="en-US" sz="3600" dirty="0">
                <a:solidFill>
                  <a:srgbClr val="333333"/>
                </a:solidFill>
              </a:rPr>
              <a:t> 將身體獻上</a:t>
            </a:r>
            <a:r>
              <a:rPr lang="en-US" altLang="zh-TW" sz="3600" dirty="0">
                <a:solidFill>
                  <a:srgbClr val="333333"/>
                </a:solidFill>
              </a:rPr>
              <a:t>, </a:t>
            </a:r>
            <a:r>
              <a:rPr lang="zh-TW" altLang="en-US" sz="3600" dirty="0">
                <a:solidFill>
                  <a:srgbClr val="333333"/>
                </a:solidFill>
              </a:rPr>
              <a:t>當作</a:t>
            </a:r>
            <a:endParaRPr lang="en-US" altLang="zh-TW" sz="3600" dirty="0">
              <a:solidFill>
                <a:srgbClr val="333333"/>
              </a:solidFill>
            </a:endParaRPr>
          </a:p>
          <a:p>
            <a:r>
              <a:rPr lang="zh-TW" altLang="en-US" sz="3600" dirty="0">
                <a:solidFill>
                  <a:srgbClr val="333333"/>
                </a:solidFill>
              </a:rPr>
              <a:t>活祭</a:t>
            </a:r>
            <a:r>
              <a:rPr lang="en-US" altLang="zh-TW" sz="3600" dirty="0">
                <a:solidFill>
                  <a:srgbClr val="333333"/>
                </a:solidFill>
              </a:rPr>
              <a:t>,</a:t>
            </a:r>
            <a:r>
              <a:rPr lang="zh-TW" altLang="en-US" sz="3600" dirty="0">
                <a:solidFill>
                  <a:srgbClr val="333333"/>
                </a:solidFill>
              </a:rPr>
              <a:t> 是聖潔的</a:t>
            </a:r>
            <a:r>
              <a:rPr lang="en-US" altLang="zh-TW" sz="3600" dirty="0">
                <a:solidFill>
                  <a:srgbClr val="333333"/>
                </a:solidFill>
              </a:rPr>
              <a:t>,</a:t>
            </a:r>
            <a:r>
              <a:rPr lang="zh-TW" altLang="en-US" sz="3600" dirty="0">
                <a:solidFill>
                  <a:srgbClr val="333333"/>
                </a:solidFill>
              </a:rPr>
              <a:t> 是神所喜悅的</a:t>
            </a:r>
            <a:r>
              <a:rPr lang="en-US" altLang="zh-TW" sz="3600" dirty="0">
                <a:solidFill>
                  <a:srgbClr val="333333"/>
                </a:solidFill>
              </a:rPr>
              <a:t>, </a:t>
            </a:r>
            <a:r>
              <a:rPr lang="zh-TW" altLang="en-US" sz="3600" dirty="0">
                <a:solidFill>
                  <a:srgbClr val="333333"/>
                </a:solidFill>
              </a:rPr>
              <a:t>你們如此侍奉</a:t>
            </a:r>
            <a:r>
              <a:rPr lang="en-US" altLang="zh-TW" sz="3600" dirty="0">
                <a:solidFill>
                  <a:srgbClr val="333333"/>
                </a:solidFill>
              </a:rPr>
              <a:t>, </a:t>
            </a:r>
            <a:r>
              <a:rPr lang="zh-TW" altLang="en-US" sz="3600" dirty="0">
                <a:solidFill>
                  <a:srgbClr val="333333"/>
                </a:solidFill>
              </a:rPr>
              <a:t>乃是理所</a:t>
            </a:r>
            <a:endParaRPr lang="en-US" altLang="zh-TW" sz="3600" dirty="0">
              <a:solidFill>
                <a:srgbClr val="333333"/>
              </a:solidFill>
            </a:endParaRPr>
          </a:p>
          <a:p>
            <a:r>
              <a:rPr lang="zh-TW" altLang="en-US" sz="3600" dirty="0">
                <a:solidFill>
                  <a:srgbClr val="333333"/>
                </a:solidFill>
              </a:rPr>
              <a:t>當然</a:t>
            </a:r>
            <a:r>
              <a:rPr lang="en-US" altLang="zh-TW" sz="3600" dirty="0">
                <a:solidFill>
                  <a:srgbClr val="333333"/>
                </a:solidFill>
              </a:rPr>
              <a:t>.</a:t>
            </a:r>
            <a:endParaRPr lang="en-US" altLang="zh-TW" sz="4000" dirty="0">
              <a:solidFill>
                <a:srgbClr val="333333"/>
              </a:solidFill>
            </a:endParaRPr>
          </a:p>
          <a:p>
            <a:r>
              <a:rPr lang="zh-TW" altLang="en-US" sz="3200" dirty="0">
                <a:solidFill>
                  <a:schemeClr val="bg1"/>
                </a:solidFill>
              </a:rPr>
              <a:t>                                                                                      羅馬書</a:t>
            </a:r>
            <a:r>
              <a:rPr lang="en-US" altLang="zh-TW" sz="3200" dirty="0">
                <a:solidFill>
                  <a:schemeClr val="bg1"/>
                </a:solidFill>
              </a:rPr>
              <a:t>12:1</a:t>
            </a:r>
          </a:p>
          <a:p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en-US" altLang="zh-TW" sz="4000" dirty="0">
                <a:solidFill>
                  <a:srgbClr val="242424"/>
                </a:solidFill>
              </a:rPr>
              <a:t>                                    ( </a:t>
            </a:r>
            <a:r>
              <a:rPr lang="zh-TW" altLang="en-US" sz="4000" dirty="0">
                <a:solidFill>
                  <a:srgbClr val="242424"/>
                </a:solidFill>
              </a:rPr>
              <a:t>奉獻禱告 </a:t>
            </a:r>
            <a:r>
              <a:rPr lang="en-US" altLang="zh-TW" sz="4000" dirty="0">
                <a:solidFill>
                  <a:srgbClr val="242424"/>
                </a:solidFill>
              </a:rPr>
              <a:t>)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608571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9FE2A-7A96-EB0E-C2C4-29BBD42C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FF03C1D-19DA-3140-8A33-99E417223B85}"/>
              </a:ext>
            </a:extLst>
          </p:cNvPr>
          <p:cNvSpPr/>
          <p:nvPr/>
        </p:nvSpPr>
        <p:spPr>
          <a:xfrm>
            <a:off x="-83128" y="1417077"/>
            <a:ext cx="11711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3109F-C693-D232-8726-A56C783D1C02}"/>
              </a:ext>
            </a:extLst>
          </p:cNvPr>
          <p:cNvSpPr txBox="1"/>
          <p:nvPr/>
        </p:nvSpPr>
        <p:spPr>
          <a:xfrm>
            <a:off x="157017" y="1417077"/>
            <a:ext cx="118779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/>
              <a:t>1.</a:t>
            </a:r>
            <a:r>
              <a:rPr lang="zh-TW" altLang="en-US" sz="3200" dirty="0"/>
              <a:t>信就是所望之事的實底，是未見之事的確據。</a:t>
            </a:r>
          </a:p>
          <a:p>
            <a:r>
              <a:rPr lang="en-US" altLang="zh-TW" sz="3200" dirty="0"/>
              <a:t>2.</a:t>
            </a:r>
            <a:r>
              <a:rPr lang="zh-TW" altLang="en-US" sz="3200" dirty="0"/>
              <a:t>古人在這信上得了美好的證據。</a:t>
            </a:r>
          </a:p>
          <a:p>
            <a:r>
              <a:rPr lang="en-US" altLang="zh-TW" sz="3200" dirty="0"/>
              <a:t>3.</a:t>
            </a:r>
            <a:r>
              <a:rPr lang="zh-TW" altLang="en-US" sz="3200" dirty="0"/>
              <a:t>我們因著信，就知道諸世界是藉神話造成的；這樣，所看見的，並  不是從顯然之物造出來的。</a:t>
            </a:r>
          </a:p>
          <a:p>
            <a:r>
              <a:rPr lang="en-US" altLang="zh-TW" sz="3200" dirty="0"/>
              <a:t>4.</a:t>
            </a:r>
            <a:r>
              <a:rPr lang="zh-TW" altLang="en-US" sz="3200" dirty="0"/>
              <a:t>亞伯因著信，獻祭與神，比該隱所獻的更美，因此便得了稱義的見證，就是神指他禮物作的見證。他雖然死了，卻因這信，仍舊說話。</a:t>
            </a:r>
          </a:p>
          <a:p>
            <a:r>
              <a:rPr lang="en-US" altLang="zh-TW" sz="3200" dirty="0"/>
              <a:t>5.</a:t>
            </a:r>
            <a:r>
              <a:rPr lang="zh-TW" altLang="en-US" sz="3200" dirty="0"/>
              <a:t>以諾因著信，被接去，不至於見死，人也找不著他，因為神已經把他接去了；只是他被接去以先，已經得了神喜悅他的明證。</a:t>
            </a:r>
          </a:p>
          <a:p>
            <a:r>
              <a:rPr lang="en-US" altLang="zh-TW" sz="3200" dirty="0"/>
              <a:t>6.</a:t>
            </a:r>
            <a:r>
              <a:rPr lang="zh-TW" altLang="en-US" sz="3200" dirty="0"/>
              <a:t>人非有信，就不能得神的喜悅；因為到神面前來的人必須信有神，且信他賞賜那尋求他的人。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C4EF22-C938-4CC0-CFF6-0E364013AFD8}"/>
              </a:ext>
            </a:extLst>
          </p:cNvPr>
          <p:cNvSpPr txBox="1"/>
          <p:nvPr/>
        </p:nvSpPr>
        <p:spPr>
          <a:xfrm>
            <a:off x="4839855" y="591127"/>
            <a:ext cx="2661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希伯來書</a:t>
            </a:r>
            <a:r>
              <a:rPr lang="en-US" altLang="zh-TW" dirty="0"/>
              <a:t>11</a:t>
            </a:r>
            <a:r>
              <a:rPr lang="zh-TW" altLang="en-US" dirty="0"/>
              <a:t>章 </a:t>
            </a:r>
            <a:r>
              <a:rPr lang="en-US" altLang="zh-TW" dirty="0"/>
              <a:t>1-12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685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054350" y="2794003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en-US" sz="4800" b="1">
              <a:solidFill>
                <a:srgbClr val="FFFF66"/>
              </a:solidFill>
              <a:latin typeface="Impact" charset="0"/>
            </a:endParaRP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2423592" y="260649"/>
            <a:ext cx="7128792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6000" b="1">
                <a:latin typeface="SimSun-ExtB" charset="0"/>
                <a:ea typeface="SimSun-ExtB" charset="0"/>
              </a:rPr>
              <a:t>《三一颂》</a:t>
            </a:r>
            <a:endParaRPr lang="en-US" altLang="zh-CN" sz="6000" b="1">
              <a:latin typeface="SimSun-ExtB" charset="0"/>
              <a:ea typeface="SimSun-ExtB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 b="1">
                <a:latin typeface="SimSun-ExtB" charset="0"/>
                <a:ea typeface="SimSun-ExtB" charset="0"/>
              </a:rPr>
              <a:t>讚美真神萬物之源</a:t>
            </a:r>
            <a:endParaRPr lang="en-US" altLang="zh-TW" sz="6000" b="1">
              <a:latin typeface="SimSun-ExtB" charset="0"/>
              <a:ea typeface="SimSun-ExtB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 b="1">
                <a:latin typeface="SimSun-ExtB" charset="0"/>
                <a:ea typeface="SimSun-ExtB" charset="0"/>
              </a:rPr>
              <a:t>世上萬民都當頌揚</a:t>
            </a:r>
            <a:endParaRPr lang="en-US" altLang="zh-TW" sz="6000" b="1">
              <a:latin typeface="SimSun-ExtB" charset="0"/>
              <a:ea typeface="SimSun-ExtB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 b="1">
                <a:latin typeface="SimSun-ExtB" charset="0"/>
                <a:ea typeface="SimSun-ExtB" charset="0"/>
              </a:rPr>
              <a:t>天使天軍讚美主名</a:t>
            </a:r>
            <a:endParaRPr lang="en-US" altLang="zh-TW" sz="6000" b="1">
              <a:latin typeface="SimSun-ExtB" charset="0"/>
              <a:ea typeface="SimSun-ExtB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 b="1">
                <a:latin typeface="SimSun-ExtB" charset="0"/>
                <a:ea typeface="SimSun-ExtB" charset="0"/>
              </a:rPr>
              <a:t>讚美聖父聖子聖靈</a:t>
            </a:r>
            <a:endParaRPr lang="en-US" altLang="zh-TW" sz="6000" b="1">
              <a:latin typeface="SimSun-ExtB" charset="0"/>
              <a:ea typeface="SimSun-ExtB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6000" b="1">
                <a:latin typeface="SimSun-ExtB" charset="0"/>
                <a:ea typeface="SimSun-ExtB" charset="0"/>
              </a:rPr>
              <a:t>阿們</a:t>
            </a:r>
            <a:endParaRPr lang="en-US" altLang="zh-CN" sz="6000" b="1">
              <a:latin typeface="SimSun-ExtB" charset="0"/>
              <a:ea typeface="SimSun-ExtB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zh-CN" altLang="en-US" sz="6000" b="1">
              <a:latin typeface="SimSun-ExtB" charset="0"/>
              <a:ea typeface="SimSun-ExtB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949" y="592291"/>
            <a:ext cx="2160240" cy="1152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7000" b="1"/>
              <a:t>祝禱</a:t>
            </a:r>
            <a:endParaRPr lang="en-US" altLang="en-US" sz="7000" b="1"/>
          </a:p>
        </p:txBody>
      </p:sp>
      <p:pic>
        <p:nvPicPr>
          <p:cNvPr id="4" name="Content Placeholder 3" descr="Close-up of a person's hands with her hands raised&#10;&#10;Description automatically generated">
            <a:extLst>
              <a:ext uri="{FF2B5EF4-FFF2-40B4-BE49-F238E27FC236}">
                <a16:creationId xmlns:a16="http://schemas.microsoft.com/office/drawing/2014/main" id="{42816287-5180-9285-C738-9B55142D97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68" b="26977"/>
          <a:stretch/>
        </p:blipFill>
        <p:spPr>
          <a:xfrm>
            <a:off x="3082925" y="2011363"/>
            <a:ext cx="9109075" cy="4254500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610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504" y="5116530"/>
            <a:ext cx="7944130" cy="10006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r>
              <a:rPr lang="zh-TW" altLang="en-US" sz="4000">
                <a:solidFill>
                  <a:schemeClr val="tx2"/>
                </a:solidFill>
              </a:rPr>
              <a:t>阿們 </a:t>
            </a:r>
            <a:r>
              <a:rPr lang="en-US" altLang="zh-TW" sz="3200">
                <a:solidFill>
                  <a:schemeClr val="tx2"/>
                </a:solidFill>
              </a:rPr>
              <a:t>!</a:t>
            </a:r>
            <a:br>
              <a:rPr lang="en-US" altLang="zh-TW" sz="3200">
                <a:solidFill>
                  <a:schemeClr val="tx2"/>
                </a:solidFill>
              </a:rPr>
            </a:br>
            <a:endParaRPr lang="en-US" altLang="en-US" sz="3200">
              <a:solidFill>
                <a:schemeClr val="tx2"/>
              </a:solidFill>
            </a:endParaRPr>
          </a:p>
        </p:txBody>
      </p:sp>
      <p:pic>
        <p:nvPicPr>
          <p:cNvPr id="4" name="Picture 3" descr="A group of crosses in the sky&#10;&#10;Description automatically generated">
            <a:extLst>
              <a:ext uri="{FF2B5EF4-FFF2-40B4-BE49-F238E27FC236}">
                <a16:creationId xmlns:a16="http://schemas.microsoft.com/office/drawing/2014/main" id="{C23D0737-3399-6A52-3A0B-3BBE9E6F5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311" r="8324"/>
          <a:stretch/>
        </p:blipFill>
        <p:spPr>
          <a:xfrm>
            <a:off x="790575" y="1915736"/>
            <a:ext cx="11029950" cy="42014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0C5797-7F0B-A199-59E3-D43F2BD74E60}"/>
              </a:ext>
            </a:extLst>
          </p:cNvPr>
          <p:cNvSpPr txBox="1"/>
          <p:nvPr/>
        </p:nvSpPr>
        <p:spPr>
          <a:xfrm>
            <a:off x="2990850" y="93345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阿們頌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105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25998" b="-25988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F5C7A-3157-0CF5-35D7-C07A8F1B7F3D}"/>
              </a:ext>
            </a:extLst>
          </p:cNvPr>
          <p:cNvSpPr txBox="1"/>
          <p:nvPr/>
        </p:nvSpPr>
        <p:spPr>
          <a:xfrm>
            <a:off x="1089891" y="58846"/>
            <a:ext cx="109912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報告事項</a:t>
            </a:r>
            <a:r>
              <a:rPr lang="en-US" altLang="zh-TW" dirty="0"/>
              <a:t>:</a:t>
            </a:r>
            <a:endParaRPr lang="zh-CN" altLang="en-US" dirty="0"/>
          </a:p>
          <a:p>
            <a:r>
              <a:rPr lang="en-US" altLang="zh-CN" sz="3200" dirty="0"/>
              <a:t>1. </a:t>
            </a:r>
            <a:r>
              <a:rPr lang="zh-CN" altLang="en-US" sz="3200" dirty="0"/>
              <a:t>欢迎第一次来</a:t>
            </a:r>
            <a:r>
              <a:rPr lang="en-US" altLang="zh-CN" sz="3200" dirty="0"/>
              <a:t>TCCC</a:t>
            </a:r>
            <a:r>
              <a:rPr lang="zh-CN" altLang="en-US" sz="3200" dirty="0"/>
              <a:t>的弟兄姐妹和朋友们，请留步共进</a:t>
            </a:r>
          </a:p>
          <a:p>
            <a:r>
              <a:rPr lang="zh-CN" altLang="en-US" sz="3200" dirty="0"/>
              <a:t>爱宴，多交流联系。</a:t>
            </a:r>
          </a:p>
          <a:p>
            <a:r>
              <a:rPr lang="en-US" altLang="zh-CN" sz="3200" dirty="0"/>
              <a:t>2. </a:t>
            </a:r>
            <a:r>
              <a:rPr lang="zh-CN" altLang="en-US" sz="3200" dirty="0"/>
              <a:t>我们教会已经正式更名为</a:t>
            </a:r>
            <a:r>
              <a:rPr lang="en-US" altLang="zh-CN" sz="3200" dirty="0"/>
              <a:t>NC TCCC </a:t>
            </a:r>
            <a:r>
              <a:rPr lang="zh-CN" altLang="en-US" sz="3200" dirty="0"/>
              <a:t>北卡三角区华人基</a:t>
            </a:r>
          </a:p>
          <a:p>
            <a:r>
              <a:rPr lang="zh-CN" altLang="en-US" sz="3200" dirty="0"/>
              <a:t>督教会，大家的奉献若是开支票的话，请将抬头写为 </a:t>
            </a:r>
            <a:r>
              <a:rPr lang="en-US" altLang="zh-CN" sz="3200" dirty="0"/>
              <a:t>NC</a:t>
            </a:r>
          </a:p>
          <a:p>
            <a:r>
              <a:rPr lang="en-US" altLang="zh-CN" sz="3200" dirty="0"/>
              <a:t>TCCC</a:t>
            </a:r>
            <a:r>
              <a:rPr lang="zh-CN" altLang="en-US" sz="3200" dirty="0"/>
              <a:t>或是 </a:t>
            </a:r>
            <a:r>
              <a:rPr lang="en-US" altLang="zh-CN" sz="3200" dirty="0"/>
              <a:t>TCCC</a:t>
            </a:r>
            <a:r>
              <a:rPr lang="zh-CN" altLang="en-US" sz="3200" dirty="0"/>
              <a:t>。</a:t>
            </a:r>
          </a:p>
          <a:p>
            <a:r>
              <a:rPr lang="en-US" altLang="zh-CN" sz="3200" dirty="0"/>
              <a:t>3. </a:t>
            </a:r>
            <a:r>
              <a:rPr lang="zh-CN" altLang="en-US" sz="3200" dirty="0"/>
              <a:t>我们的三年读经计划已有近七十人参加，欢迎尚未加入</a:t>
            </a:r>
          </a:p>
          <a:p>
            <a:r>
              <a:rPr lang="zh-CN" altLang="en-US" sz="3200" dirty="0"/>
              <a:t>的弟兄姊妹进微信群“</a:t>
            </a:r>
            <a:r>
              <a:rPr lang="en-US" altLang="zh-CN" sz="3200" dirty="0"/>
              <a:t>TCCC</a:t>
            </a:r>
            <a:r>
              <a:rPr lang="zh-CN" altLang="en-US" sz="3200" dirty="0"/>
              <a:t>三年读经</a:t>
            </a:r>
            <a:r>
              <a:rPr lang="en-US" altLang="zh-CN" sz="3200" dirty="0"/>
              <a:t>-</a:t>
            </a:r>
            <a:r>
              <a:rPr lang="zh-CN" altLang="en-US" sz="3200" dirty="0"/>
              <a:t>向下扎根”。周五晚</a:t>
            </a:r>
          </a:p>
          <a:p>
            <a:r>
              <a:rPr lang="zh-CN" altLang="en-US" sz="3200" dirty="0"/>
              <a:t>上的查经小组已经开始转型为团契型的小组，请弟兄姊妹</a:t>
            </a:r>
          </a:p>
          <a:p>
            <a:r>
              <a:rPr lang="zh-CN" altLang="en-US" sz="3200" dirty="0"/>
              <a:t>加入一个小组并参加周五晚上的小组聚会。</a:t>
            </a:r>
          </a:p>
          <a:p>
            <a:r>
              <a:rPr lang="en-US" altLang="zh-CN" sz="3200" dirty="0"/>
              <a:t>4. </a:t>
            </a:r>
            <a:r>
              <a:rPr lang="zh-CN" altLang="en-US" sz="3200" dirty="0">
                <a:solidFill>
                  <a:srgbClr val="FF0000"/>
                </a:solidFill>
              </a:rPr>
              <a:t>我们将于二月二十号晚上举行春节聚餐和晚会，欢迎大</a:t>
            </a:r>
          </a:p>
          <a:p>
            <a:r>
              <a:rPr lang="zh-CN" altLang="en-US" sz="3200" dirty="0">
                <a:solidFill>
                  <a:srgbClr val="FF0000"/>
                </a:solidFill>
              </a:rPr>
              <a:t>家准备拿手菜、并邀请福音朋友来参加。</a:t>
            </a:r>
          </a:p>
          <a:p>
            <a:r>
              <a:rPr lang="en-US" altLang="zh-CN" sz="3200" dirty="0"/>
              <a:t>5. </a:t>
            </a:r>
            <a:r>
              <a:rPr lang="zh-CN" altLang="en-US" sz="3200" dirty="0"/>
              <a:t>求神纪念长老、执事、每位同工的摆上，在他们的服事</a:t>
            </a:r>
          </a:p>
          <a:p>
            <a:r>
              <a:rPr lang="zh-CN" altLang="en-US" sz="3200" dirty="0"/>
              <a:t>、工作、婚姻家庭中都有主的保守和恩典。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23861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4000"/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23D05-D285-B96D-0112-9927BBD1B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1F511C-0C73-D49F-BF4D-2CAE6B6A53FB}"/>
              </a:ext>
            </a:extLst>
          </p:cNvPr>
          <p:cNvSpPr/>
          <p:nvPr/>
        </p:nvSpPr>
        <p:spPr>
          <a:xfrm>
            <a:off x="157017" y="1597729"/>
            <a:ext cx="1171170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TW" sz="48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  <a:p>
            <a:pPr algn="ctr"/>
            <a:endParaRPr lang="en-US" altLang="zh-CN" sz="4000" b="1" dirty="0">
              <a:solidFill>
                <a:srgbClr val="000000"/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BCE5C-179F-E649-4E9C-37C3A73FBF5B}"/>
              </a:ext>
            </a:extLst>
          </p:cNvPr>
          <p:cNvSpPr txBox="1"/>
          <p:nvPr/>
        </p:nvSpPr>
        <p:spPr>
          <a:xfrm>
            <a:off x="73888" y="428177"/>
            <a:ext cx="118779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dirty="0"/>
              <a:t>7.</a:t>
            </a:r>
            <a:r>
              <a:rPr lang="zh-TW" altLang="en-US" sz="3200" dirty="0"/>
              <a:t>挪亞因著信，既蒙神指示他未見的事，動了敬畏的心，預備了一隻方舟，使他全家得救。因此就定了那世代的罪，自己也承受了那從信而來的義。</a:t>
            </a:r>
          </a:p>
          <a:p>
            <a:r>
              <a:rPr lang="en-US" altLang="zh-TW" sz="3200" dirty="0"/>
              <a:t>8.</a:t>
            </a:r>
            <a:r>
              <a:rPr lang="zh-TW" altLang="en-US" sz="3200" dirty="0"/>
              <a:t>亞伯拉罕因著信，蒙召的時候就遵命出去，往將來要得為業的地方去；出去的時候，還不知往哪裡去。</a:t>
            </a:r>
          </a:p>
          <a:p>
            <a:r>
              <a:rPr lang="en-US" altLang="zh-TW" sz="3200" dirty="0"/>
              <a:t>9.</a:t>
            </a:r>
            <a:r>
              <a:rPr lang="zh-TW" altLang="en-US" sz="3200" dirty="0"/>
              <a:t>他因著信，就在所應許之地作客，好像在異地居住帳棚，與那同蒙一個應許的以撒、雅各一樣。</a:t>
            </a:r>
          </a:p>
          <a:p>
            <a:r>
              <a:rPr lang="en-US" altLang="zh-TW" sz="3200" dirty="0"/>
              <a:t>10.</a:t>
            </a:r>
            <a:r>
              <a:rPr lang="zh-TW" altLang="en-US" sz="3200" dirty="0"/>
              <a:t>因為他等候那座有根基的城，就是神所經營所建造的。</a:t>
            </a:r>
          </a:p>
          <a:p>
            <a:r>
              <a:rPr lang="en-US" altLang="zh-TW" sz="3200" dirty="0"/>
              <a:t>11.</a:t>
            </a:r>
            <a:r>
              <a:rPr lang="zh-TW" altLang="en-US" sz="3200" dirty="0"/>
              <a:t>因著信，連撒拉自己，雖然過了生育的歲數，還能懷孕，因他以為那應許他的是可信的。</a:t>
            </a:r>
          </a:p>
          <a:p>
            <a:r>
              <a:rPr lang="en-US" altLang="zh-TW" sz="3200" dirty="0"/>
              <a:t>12.</a:t>
            </a:r>
            <a:r>
              <a:rPr lang="zh-TW" altLang="en-US" sz="3200" dirty="0"/>
              <a:t>所以從一個彷彿已死的人就生出子孫，如同天上的星那樣眾多，海邊的沙那樣無數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3403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 txBox="1">
            <a:spLocks noChangeArrowheads="1"/>
          </p:cNvSpPr>
          <p:nvPr/>
        </p:nvSpPr>
        <p:spPr bwMode="auto">
          <a:xfrm>
            <a:off x="2135188" y="1196975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SimSun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《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祢是我的平安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》</a:t>
            </a:r>
            <a:r>
              <a:rPr kumimoji="0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 </a:t>
            </a:r>
            <a:b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王漢宗中仿宋簡" charset="0"/>
                <a:ea typeface="SimSun" charset="0"/>
                <a:cs typeface="+mn-cs"/>
              </a:rPr>
            </a:b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王漢宗中仿宋簡" charset="0"/>
              <a:ea typeface="SimSu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2003" y="260649"/>
            <a:ext cx="1159358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祢是我的平安 怒濤中的平安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風雨中的寧靜 忙碌中的安息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charset="-122"/>
                <a:ea typeface="SimSun" charset="-122"/>
                <a:cs typeface="SimSun" charset="-122"/>
              </a:rPr>
              <a:t>X2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charset="-122"/>
              <a:ea typeface="SimSun" charset="-122"/>
              <a:cs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987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5047</Words>
  <Application>Microsoft Office PowerPoint</Application>
  <PresentationFormat>Widescreen</PresentationFormat>
  <Paragraphs>285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MS PGothic</vt:lpstr>
      <vt:lpstr>PMingLiU</vt:lpstr>
      <vt:lpstr>SimSun</vt:lpstr>
      <vt:lpstr>SimSun-ExtB</vt:lpstr>
      <vt:lpstr>王漢宗中仿宋簡</vt:lpstr>
      <vt:lpstr>Aptos</vt:lpstr>
      <vt:lpstr>Aptos Display</vt:lpstr>
      <vt:lpstr>Arial</vt:lpstr>
      <vt:lpstr>Calibri</vt:lpstr>
      <vt:lpstr>Calibri Light</vt:lpstr>
      <vt:lpstr>Constantia</vt:lpstr>
      <vt:lpstr>Impact</vt:lpstr>
      <vt:lpstr>Times New Roman</vt:lpstr>
      <vt:lpstr>Wingdings</vt:lpstr>
      <vt:lpstr>Wingdings 2</vt:lpstr>
      <vt:lpstr>Flow</vt:lpstr>
      <vt:lpstr>Simple Light</vt:lpstr>
      <vt:lpstr>Office 2013 - 2022 Theme</vt:lpstr>
      <vt:lpstr>1_Default Design</vt:lpstr>
      <vt:lpstr>Office Theme</vt:lpstr>
      <vt:lpstr>三角區華人基督教會 NC Triangle Chinese Christian Church 歡迎您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竭力进入那安息</vt:lpstr>
      <vt:lpstr>PowerPoint Presentation</vt:lpstr>
      <vt:lpstr>安息日原来是七日的最后的一日</vt:lpstr>
      <vt:lpstr>PowerPoint Presentation</vt:lpstr>
      <vt:lpstr>百姓记念安息日，原是好的，但是 ..</vt:lpstr>
      <vt:lpstr>第一个米利巴</vt:lpstr>
      <vt:lpstr>PowerPoint Presentation</vt:lpstr>
      <vt:lpstr>第二个米利巴</vt:lpstr>
      <vt:lpstr>PowerPoint Presentation</vt:lpstr>
      <vt:lpstr>断不可进入我的安息</vt:lpstr>
      <vt:lpstr>PowerPoint Presentation</vt:lpstr>
      <vt:lpstr>PowerPoint Presentation</vt:lpstr>
      <vt:lpstr>约书亚不能叫他们享安息</vt:lpstr>
      <vt:lpstr>在大卫的书上，又限定一日</vt:lpstr>
      <vt:lpstr>诗篇118篇是大卫写的？</vt:lpstr>
      <vt:lpstr>主日敬拜</vt:lpstr>
      <vt:lpstr>初期教会已经定主日为安息日</vt:lpstr>
      <vt:lpstr>PowerPoint Presentation</vt:lpstr>
      <vt:lpstr>两个安息日</vt:lpstr>
      <vt:lpstr>李爱锐 Eric Liddell</vt:lpstr>
      <vt:lpstr>PowerPoint Presentation</vt:lpstr>
      <vt:lpstr>PowerPoint Presentation</vt:lpstr>
      <vt:lpstr>PowerPoint Presentation</vt:lpstr>
      <vt:lpstr>PowerPoint Presentation</vt:lpstr>
      <vt:lpstr>主日敬拜</vt:lpstr>
      <vt:lpstr>这新安息日的安息</vt:lpstr>
      <vt:lpstr>一个警告</vt:lpstr>
      <vt:lpstr>基督徒也会跌倒</vt:lpstr>
      <vt:lpstr>安息是会失去的</vt:lpstr>
      <vt:lpstr>救恩预定论</vt:lpstr>
      <vt:lpstr>预知的预定</vt:lpstr>
      <vt:lpstr>上帝尊重人的自由意志</vt:lpstr>
      <vt:lpstr>竭力进入那安息</vt:lpstr>
      <vt:lpstr>今天的信息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祝禱</vt:lpstr>
      <vt:lpstr>阿們 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惟耶和華在祂的聖殿中；全地的人都當在他面前肅敬靜默。 （哈巴谷書二：20）</dc:title>
  <dc:creator>Li Ma</dc:creator>
  <cp:lastModifiedBy>casey fang</cp:lastModifiedBy>
  <cp:revision>5</cp:revision>
  <dcterms:created xsi:type="dcterms:W3CDTF">2015-10-24T22:09:50Z</dcterms:created>
  <dcterms:modified xsi:type="dcterms:W3CDTF">2026-01-18T13:27:31Z</dcterms:modified>
</cp:coreProperties>
</file>