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796" r:id="rId2"/>
    <p:sldMasterId id="2147484800" r:id="rId3"/>
    <p:sldMasterId id="2147484822" r:id="rId4"/>
    <p:sldMasterId id="2147484824" r:id="rId5"/>
  </p:sldMasterIdLst>
  <p:notesMasterIdLst>
    <p:notesMasterId r:id="rId40"/>
  </p:notesMasterIdLst>
  <p:sldIdLst>
    <p:sldId id="256" r:id="rId6"/>
    <p:sldId id="258" r:id="rId7"/>
    <p:sldId id="263" r:id="rId8"/>
    <p:sldId id="264" r:id="rId9"/>
    <p:sldId id="266" r:id="rId10"/>
    <p:sldId id="267" r:id="rId11"/>
    <p:sldId id="282" r:id="rId12"/>
    <p:sldId id="268" r:id="rId13"/>
    <p:sldId id="269" r:id="rId14"/>
    <p:sldId id="270" r:id="rId15"/>
    <p:sldId id="271" r:id="rId16"/>
    <p:sldId id="259" r:id="rId17"/>
    <p:sldId id="279" r:id="rId18"/>
    <p:sldId id="260" r:id="rId19"/>
    <p:sldId id="257" r:id="rId20"/>
    <p:sldId id="261" r:id="rId21"/>
    <p:sldId id="272" r:id="rId22"/>
    <p:sldId id="273" r:id="rId23"/>
    <p:sldId id="278" r:id="rId24"/>
    <p:sldId id="262" r:id="rId25"/>
    <p:sldId id="293" r:id="rId26"/>
    <p:sldId id="274" r:id="rId27"/>
    <p:sldId id="275" r:id="rId28"/>
    <p:sldId id="276" r:id="rId29"/>
    <p:sldId id="277" r:id="rId30"/>
    <p:sldId id="294" r:id="rId31"/>
    <p:sldId id="295" r:id="rId32"/>
    <p:sldId id="283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BA3E79-FA6A-4CED-802F-70E5DE55154E}">
          <p14:sldIdLst>
            <p14:sldId id="256"/>
            <p14:sldId id="258"/>
            <p14:sldId id="263"/>
            <p14:sldId id="264"/>
            <p14:sldId id="266"/>
            <p14:sldId id="267"/>
            <p14:sldId id="282"/>
            <p14:sldId id="268"/>
            <p14:sldId id="269"/>
            <p14:sldId id="270"/>
            <p14:sldId id="271"/>
            <p14:sldId id="259"/>
            <p14:sldId id="279"/>
            <p14:sldId id="260"/>
            <p14:sldId id="257"/>
            <p14:sldId id="261"/>
            <p14:sldId id="272"/>
            <p14:sldId id="273"/>
            <p14:sldId id="278"/>
            <p14:sldId id="262"/>
            <p14:sldId id="293"/>
            <p14:sldId id="274"/>
            <p14:sldId id="275"/>
            <p14:sldId id="276"/>
            <p14:sldId id="277"/>
            <p14:sldId id="294"/>
            <p14:sldId id="295"/>
            <p14:sldId id="283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C1C1C"/>
    <a:srgbClr val="242424"/>
    <a:srgbClr val="FFFF99"/>
    <a:srgbClr val="262626"/>
    <a:srgbClr val="FF0000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26FDC-A2C3-4D7C-8D66-E6F687428010}" v="29" dt="2026-01-18T19:58:30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2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06B8BD-E766-6340-96EB-4DB953C3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2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323D9DD-1B14-D546-8CBD-59D6D8C0C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39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F98C-8DED-0D46-BE2B-68A2B2D31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7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C7DB-ABA9-ED4C-823B-F8F06D382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3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66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</a:pPr>
            <a:fld id="{00000000-1234-1234-1234-123412341234}" type="slidenum">
              <a:rPr lang="en-US" altLang="zh-TW" sz="105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indent="-16669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</a:pPr>
              <a:t>‹#›</a:t>
            </a:fld>
            <a:endParaRPr lang="zh-TW" alt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78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FAB5-8C9C-3549-9877-3F5CDA7644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99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B891E-D57D-434A-9B2E-3870A67C8D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AE39-5D19-A74B-92D7-8C85E6913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6BC8-197C-674D-9F3A-7E701B8B06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7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983B6-8D8A-3C40-B8F9-43D26B5B35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16F4-E7A5-1C41-B50B-60B45E532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2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28E48-CCF3-4342-862F-5BDF273461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6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CAA7-0C31-1F4E-A2AC-642F0DC05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1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B212-D567-5348-90EC-6A3D201448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8FAFE-AEE1-F245-A8D2-D9D3F11191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0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F12A-7B05-1F42-9E61-F65963164D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3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E5A86-1879-A146-ADA9-A85FE10CB6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9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8E48-CCF3-4342-862F-5BDF273461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1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719E-E4FC-655C-D5DF-4BBE413C3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7B0A6-B9F6-CFAC-8A02-608CF731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702F-ED72-4459-BC18-C91174E6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5E56-1345-1248-64E0-E1C51AE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5099-927C-7913-B07F-8B54C750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4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E6CCD-71FE-4BAB-85E2-AEC5C2A1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359E-D97C-90E0-DF52-BC0FFB45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31DD0-38A7-DF8C-8ACC-977EFF4F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4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F9E-D74D-03B6-D855-37646411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835C-6B84-5089-0843-61B141B1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9D24-8543-043F-029A-EDF90ED5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1BF6-4E23-142B-1121-4C6920B4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F137-2DF0-F309-82CD-0A105EE9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2448B92-E5BD-A44E-B5D1-A88083901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19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1D62-B565-214A-BB4B-E1BDAA62E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26AA-7828-FF4F-A28D-B7417B58D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E213-8AF5-214A-A16F-A07E37641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5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9B31-FD21-F347-BECA-B33F26184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A120-570F-2E42-B362-1CB01FA54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4220633" y="1108075"/>
            <a:ext cx="70104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6CEA6-005B-EB49-9AB5-085EB418B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9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4AC4937-0B75-AB46-99F9-F8EE33E13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61" r:id="rId2"/>
    <p:sldLayoutId id="2147484570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71" r:id="rId9"/>
    <p:sldLayoutId id="2147484567" r:id="rId10"/>
    <p:sldLayoutId id="21474845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tx2"/>
          </a:solidFill>
          <a:latin typeface="SimSun" charset="-122"/>
          <a:ea typeface="SimSun" charset="-122"/>
          <a:cs typeface="SimSun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5998" b="-25988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050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24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43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3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3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5478" algn="r">
              <a:buClr>
                <a:schemeClr val="dk1"/>
              </a:buClr>
              <a:buSzPts val="325"/>
            </a:pPr>
            <a:fld id="{00000000-1234-1234-1234-123412341234}" type="slidenum">
              <a:rPr lang="en-US" altLang="zh-TW" sz="975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indent="-15478" algn="r">
                <a:buClr>
                  <a:schemeClr val="dk1"/>
                </a:buClr>
                <a:buSzPts val="325"/>
              </a:pPr>
              <a:t>‹#›</a:t>
            </a:fld>
            <a:endParaRPr lang="zh-TW" altLang="en-US" sz="9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827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C4937-0B75-AB46-99F9-F8EE33E13A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2C3073E-8E04-6344-BE61-0B4D711A4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imSun" charset="-122"/>
          <a:ea typeface="SimSun" charset="-122"/>
          <a:cs typeface="SimSun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9EA23-8734-A28B-1873-D2F4A82D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BE1C-D907-9A69-A990-51F6B705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B8D7-E452-6660-92B4-10E4A396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107F5-B3A4-4794-AA18-6A3D47E59EED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62BD-27F5-7391-383F-D60EA39DC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F17C-B8C2-6C6C-5935-063C6465A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C1F51-6908-4495-B245-21735DC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E65-102E-D652-B036-D45265EE6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81"/>
            <a:ext cx="9144000" cy="2387600"/>
          </a:xfrm>
        </p:spPr>
        <p:txBody>
          <a:bodyPr/>
          <a:lstStyle/>
          <a:p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竭力进入那安息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8A090-9282-4D89-18F8-6B95A2D0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38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4786F-D775-A629-306B-2F16CA75A5AC}"/>
              </a:ext>
            </a:extLst>
          </p:cNvPr>
          <p:cNvSpPr txBox="1"/>
          <p:nvPr/>
        </p:nvSpPr>
        <p:spPr>
          <a:xfrm>
            <a:off x="521804" y="4825447"/>
            <a:ext cx="1141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本讲道部分受孫伟中牧师的文章启发，谨此致谢。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FCDF-3B5F-0626-C76E-1B745029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1"/>
            <a:ext cx="10515600" cy="88223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断不可进入我的安息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56C9-D96E-730A-3EC4-0608B58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422"/>
            <a:ext cx="10515600" cy="4939541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圣灵有话说：你们今日若听他的话，就不可硬著心，像在旷野惹他发怒、试探他的时候一样。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我就在怒中起誓说；他们断不可进入我的安息。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这样看来，他们不能进入安息是因为不信的缘故了。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5AD5-CC64-0B72-4153-B6C39F242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352"/>
            <a:ext cx="10515600" cy="5744611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又有一处说：「他们断不可进入我的安息！」既有必进安息的人，那先前听见福音的，因为不信从，不得进去。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5-6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不信的人，不能进入神的安息。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52790-5272-BB32-0979-D2C22AFE82D8}"/>
              </a:ext>
            </a:extLst>
          </p:cNvPr>
          <p:cNvSpPr txBox="1"/>
          <p:nvPr/>
        </p:nvSpPr>
        <p:spPr>
          <a:xfrm>
            <a:off x="988943" y="576469"/>
            <a:ext cx="10441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所以过了多年，就在大卫的书上，又限定一日，如以上所引的说：「你们今日若听他的话，就不可硬著心。」若是约书亚已叫他们享了安息，後来神就不再提别的日子了。这样看来，必另有一安息日的安息为神的子民存留。因为那进入安息的，乃是歇了自己的工，正如神歇了他的工一样。所以，我们务必竭力进入那安息，免得有人学那不信从的样子跌倒了。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7-11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1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7BA8-7637-EFFE-C903-05D8C83F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29"/>
            <a:ext cx="10515600" cy="100647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约书亚不能叫他们享安息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2EEB4-1CB9-E5A6-21B7-5746C301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996"/>
            <a:ext cx="10515600" cy="4869967"/>
          </a:xfrm>
        </p:spPr>
        <p:txBody>
          <a:bodyPr>
            <a:normAutofit/>
          </a:bodyPr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若是约书亚已叫他们享了安息，後来神就不再提别的日子了。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两个米利巴，代表以色列人的不信与悖逆。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这些人倒毙在旷野，没有进迦南，没有享受“流奶与蜜”的安息。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所以，神借着大卫又提了另一个日子。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E642-5B34-0107-D8DA-BD30018E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4"/>
            <a:ext cx="10515600" cy="89714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在大卫的书上，又限定一日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B6D9-55AF-E60B-5B2E-CBA2E370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149"/>
            <a:ext cx="10515600" cy="52776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大卫的书，指的是诗篇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118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篇。因为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..</a:t>
            </a:r>
          </a:p>
          <a:p>
            <a:pPr marR="800" algn="l" rtl="0">
              <a:lnSpc>
                <a:spcPct val="11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匠人所弃的石头已成了房角的头块石头。这是耶和华所做的，在我们眼中看为希奇。这是耶和华所定的日子，我们在其中要高兴欢喜！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22-24</a:t>
            </a:r>
          </a:p>
          <a:p>
            <a:pPr marR="800" algn="l" rtl="0"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耶稣成了房角石的日子，就是祂死里复活的日子，那是七日的第一日，就是主日。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1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3767-DCDC-566A-EB0B-990E04E1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6" y="61155"/>
            <a:ext cx="10515600" cy="80272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诗篇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篇是大卫写的？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F182-3128-9280-2C42-FC2F0D75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4"/>
            <a:ext cx="10515600" cy="5516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匠人立耶和华殿根基的时候，祭司皆穿礼服吹号，亚萨的子孙利未人敲钹，照以色列王大卫所定的例，都站著赞美耶和华。他们彼此唱和，赞美称谢耶和华说：他本为善，他向以色列人永发慈爱。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拉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10-11</a:t>
            </a:r>
          </a:p>
          <a:p>
            <a:pPr>
              <a:lnSpc>
                <a:spcPct val="10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你们要称谢耶和华，因他本为善；他的慈爱永远长存！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非常相似。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2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5E3E-E0DA-234C-0BD0-52F7E265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86235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主日敬拜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B19F-52EF-F697-AE07-AE5CAE5D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506278"/>
          </a:xfrm>
        </p:spPr>
        <p:txBody>
          <a:bodyPr>
            <a:normAutofit/>
          </a:bodyPr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这是耶和华所定的日子，我们在其中要高兴欢喜！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主日敬拜，何其重要！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你们不可停止聚会，好像那些停止惯了的人，倒要彼此劝勉，既知道（原文作看见）那日子临近，就更当如此。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更重要的是，对永恒安息的盼望。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这盼望带来今时的安息。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6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B789-7D83-4CF5-9A3A-2D5BA18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0"/>
            <a:ext cx="10515600" cy="94187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初期教会已经定主日为安息日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9916-63C6-ACAB-524F-AF4AA0CD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7"/>
            <a:ext cx="10515600" cy="4884876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那日（就是七日的第一日）晚上，门徒所在的地方，因怕犹太人，门都关了。耶稣来，站在当中，对他们说：「愿你们平安！」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20:19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七日的第一日，我们聚会擘饼的时候，保罗因为要次日起行，就与他们讲论，直讲到半夜。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在特罗亚。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8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6EA2-2B4C-BBB2-E6CB-530E891C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74"/>
            <a:ext cx="10515600" cy="5878789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每逢七日的第一日，各人要照自己的进项抽出来留著，免得我来的时候现凑。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林前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89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7C10-E17E-BC9C-6A36-86B8F40D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2"/>
            <a:ext cx="10515600" cy="86235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两个安息日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184F-2CB0-8513-6C23-5FB79916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496438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七日的最后一日，旧约的安息日。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--- 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记念神的创造。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七日的头一日，新约的安息日。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---	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记念神的救赎。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8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7870B-BD25-0C33-4847-8A17D1A97002}"/>
              </a:ext>
            </a:extLst>
          </p:cNvPr>
          <p:cNvSpPr txBox="1"/>
          <p:nvPr/>
        </p:nvSpPr>
        <p:spPr>
          <a:xfrm>
            <a:off x="710648" y="770282"/>
            <a:ext cx="10853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8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但我们已经相信的人得以进入那安息，正如神所说：「我在怒中起誓说：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他们断不可进入我的安息！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」其实造物之工，从创世以来已经成全了。论到第七日，有一处说，「到第七日神就歇了他一切的工。」 又有一处说：「他们断不可进入我的安息！」既有必进安息的人，那先前听见福音的，因为不信从，不得进去。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3-6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9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2AB6-68EF-F674-2B7C-39818151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3"/>
            <a:ext cx="10515600" cy="98162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李爱锐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Eric Liddell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B629-C120-868A-0A66-3DB5C839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52329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1902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年生于天津，父母是宣教士。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长大后，成为短跑健将。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1924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年巴黎奥运会，最有希望得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100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米金牌。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但因为比赛排在主日，他为了守主日敬拜，放弃预赛。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9F37-F0BD-2220-0614-92A1176E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535"/>
            <a:ext cx="10515600" cy="57744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消息传出，全英国震动。英国王子亲自劝他不要放弃，他还是坚持主日敬拜，并在巴黎的一间教会讲道。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88EA-7BD4-B17C-17C8-9CF9CE74B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"/>
            <a:ext cx="10515600" cy="575952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他临时决定参加他并不擅长的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400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米竞赛，竟然入围。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在决赛前，有人塞了一张小纸条给他。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他来不及看，就开始了比赛。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结果意外的跑了第一，为英国拿了一块金牌。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还打破世界纪录。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后来他打开纸条看。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因为尊重我的，我必重看他。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30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3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E020-1216-63FA-361A-A9BA9C39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后来李爱锐决定来中国宣教。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被日本人关在山东潍坊的集中营里。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在那里殉道。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当时关在那里的还有许多宣教士的孩子。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包括戴绍曾牧师。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我曾听戴牧师说，孩子们把他当英雄看待。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0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9A5D4A1-600F-8BA0-DA91-A4F228F0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99" y="0"/>
            <a:ext cx="432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B2A737-327A-6E70-5F1F-AC60B924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26" y="0"/>
            <a:ext cx="454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8C11-0E6C-7AD5-4752-66876424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2"/>
            <a:ext cx="10515600" cy="88223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主日敬拜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3B6C-F54A-4EB6-9C46-E649192E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26"/>
            <a:ext cx="10515600" cy="5307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要守主日敬拜，不可轻易放弃。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比周五团契聚会更有意义，更重要。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主日的安息，是记念耶稣从死里复活的日子。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守安息日是内里信心的表现。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切勿表里不一。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2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577A7-9B3A-1C02-0330-BC1CC171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1"/>
            <a:ext cx="10515600" cy="103629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这新安息日的安息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045B-F2B8-27F0-9C8A-B98B5E4B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484512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这安息是永恒的安息。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我听见从天上有声音说：‘你要写下，从今以后，在主里而死的人有福了！’圣灵说：‘是的，他们息了自己的劳苦，做工的果效也随着他们。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13</a:t>
            </a:r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78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193B-3A62-CD98-B281-15AC3B58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0"/>
            <a:ext cx="10515600" cy="102138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一个警告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8F5E-9F92-81DB-03A3-67D5BBE2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935"/>
            <a:ext cx="10515600" cy="4860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所以，我们务必竭力进入那安息，免得有人学那不信从的样子跌倒了。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48C-8411-DB5A-DB41-C5365677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5"/>
            <a:ext cx="10515600" cy="92199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基督徒也会跌倒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C087-271C-897C-26DB-668BA904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909"/>
            <a:ext cx="10515600" cy="50190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在旷野的以色列人，也守安息日。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但在困难的时候，信心消失，才会有米利巴。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不得进入安息。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同样，在新约的时候，失去信</a:t>
            </a:r>
            <a:r>
              <a:rPr lang="zh-CN" altLang="en-US" sz="4000" b="1">
                <a:latin typeface="SimSun" panose="02010600030101010101" pitchFamily="2" charset="-122"/>
                <a:ea typeface="SimSun" panose="02010600030101010101" pitchFamily="2" charset="-122"/>
              </a:rPr>
              <a:t>心的基督徒，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也会跌倒，特别是在承受试炼的时候。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但上帝给我们回头的机会。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林三纲长老的见证。上海的弟兄回头。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50FDD-5E50-E811-F892-52AB87A7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58" t="6712" r="31121" b="45330"/>
          <a:stretch>
            <a:fillRect/>
          </a:stretch>
        </p:blipFill>
        <p:spPr>
          <a:xfrm>
            <a:off x="9924222" y="3891392"/>
            <a:ext cx="1883465" cy="28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BEE6-B11E-8722-6B8B-21EDD703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4"/>
            <a:ext cx="10515600" cy="85241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安息是会失去的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A0D8-D91F-9383-B856-D89F3E37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48"/>
            <a:ext cx="10515600" cy="5009115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论到那些已经蒙了光照、尝过天恩的滋味、又於圣灵有分，并尝过神善道的滋味、觉悟来世权能的人，若是离弃道理，就不能叫他们从新懊悔了。因为他们把神的儿子重钉十字架，明明的羞辱他。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4-6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离弃道理，就是失去了信心，不是一时软弱。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这种人会失去救恩，失去安息。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不是“一次得救，永远得救”。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A7B9-3FA2-861E-80D6-1CE1EBD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1"/>
            <a:ext cx="10515600" cy="91205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安息日原来是七日的最后的一日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FB80-3B77-D784-899E-371BE5C3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10515600" cy="5767319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到第七日，神造物的工已经完毕，就在第七日歇了他一切的工，安息了。神赐福给第七日，定为圣日；因为在这日，神歇了他一切创造的工，就安息了。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创 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2-3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神在第一天到第五天，都说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“神看著是好的。”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Good.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但在第六天，祂说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:”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神看著一切所造的都甚好。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”				Very Good.</a:t>
            </a:r>
          </a:p>
        </p:txBody>
      </p:sp>
    </p:spTree>
    <p:extLst>
      <p:ext uri="{BB962C8B-B14F-4D97-AF65-F5344CB8AC3E}">
        <p14:creationId xmlns:p14="http://schemas.microsoft.com/office/powerpoint/2010/main" val="37192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04C6-1D95-B730-9944-A7FF3A31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2"/>
            <a:ext cx="10515600" cy="8921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救恩预定论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DCD3-C2ED-E1A5-E84B-EFA653B0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152"/>
            <a:ext cx="10515600" cy="505881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本于加尔文神学，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Calvinism.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核心逻辑在于救恩是上帝的主权和恩典，而非人的行为。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你们得救是本乎恩，也因著信；这并不是出於自己，乃是神所赐的；也不是出於行为，免得有人自夸。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弗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8-9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外邦人听见这话，就欢喜了，赞美主的道；凡预定得救的人都信了。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48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9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E28-26AD-09C3-A50B-D4323DC9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2"/>
            <a:ext cx="10515600" cy="8921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预知的预定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679A-3E31-C37F-D7C1-E31E37A9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656482"/>
          </a:xfrm>
        </p:spPr>
        <p:txBody>
          <a:bodyPr>
            <a:no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就是照父神的先见被拣选、藉著圣灵得成圣洁，以致顺服耶稣基督，又蒙他血所洒的人。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彼前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先见，预先看见。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一个尚未出生的人，上帝就预先看见他的得救，岂不等于“预定”得救。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0DE-15C6-0306-8557-376D2A36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上帝尊重人的自由意志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DD3F-F779-366A-0054-BD125D53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813"/>
            <a:ext cx="10515600" cy="512341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耶稣看著他，就爱他，对他说：「你还缺少一件：去变卖你所有的，分给穷人，就必有财宝在天上；你还要来跟从我。」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就爱他，爱是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agape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。无私的爱，十字架的爱。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但这个少年官，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忧忧愁愁的走了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”,</a:t>
            </a: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耶稣还是让他去了。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6BEA-B4BB-10A5-93CD-176902FE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"/>
            <a:ext cx="10515600" cy="986597"/>
          </a:xfrm>
        </p:spPr>
        <p:txBody>
          <a:bodyPr/>
          <a:lstStyle/>
          <a:p>
            <a:pPr algn="ctr"/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竭力进入那安息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3CA5-0573-CFBF-8C09-E4627367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43"/>
            <a:ext cx="10515600" cy="4959420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你们要进窄门。因为引到灭亡，那门是宽的，路是大的，进去的人也多；引到永生，那门是窄的，路是小的，找著的人也少。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13-14</a:t>
            </a:r>
          </a:p>
          <a:p>
            <a:pPr marR="800" algn="l" rtl="0"/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所以我们要“竭力进入那安息”。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1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CF65-E1DE-8B67-DCC3-34DA7FAE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2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今天的信息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E50D-ACF0-4EC8-06ED-01A0E2E7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>
            <a:normAutofit lnSpcReduction="10000"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主日敬拜是记念主的复活，和他的救赎。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我们要守主日，像李爱锐弟兄一样。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安息日的安息，是本于主的恩典，也建立在我们的信心上。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不可失去这信心，免得跌倒。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这世界有太多的诱惑，让我们失去对耶稣的信心。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要竭力进入那安息。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3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9EFA-8C34-3020-3DE1-ECF11E9E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926"/>
            <a:ext cx="10515600" cy="5675037"/>
          </a:xfrm>
        </p:spPr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当记念安息日，守为圣日。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endParaRPr lang="en-US" sz="4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十诫的第四诫。</a:t>
            </a:r>
            <a:endParaRPr lang="en-US" altLang="zh-CN" sz="4000" b="1" i="0" u="none" strike="noStrike" baseline="0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六日要劳碌做你一切的工，但第七日是向耶和华你神当守的安息日。这一日你和你的儿女、仆婢、牲畜，并你城里寄居的客旅，无论何工都不可做；因为六日之内，耶和华造天、地、海，和其中的万物，第七日便安息，所以耶和华赐福与安息日，定为圣日。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9-11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7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E083-040A-BFDB-7C24-0A2881A5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4"/>
            <a:ext cx="10515600" cy="81763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百姓记念安息日，原是好的，但是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5FD2-7EA6-AA37-6C1D-2A979352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4994206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以色列人在旷野漂流的时候，曾两次遇见没有水喝的情况。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两个米利巴，就是争闹的意思。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6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9E6B-4789-A86A-703E-BAF39430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第一个米利巴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07DC-1735-6D73-F33D-AD5CA3DD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必在何烈的磐石那里，站在你面前。你要击打磐石，从磐石里必有水流出来，使百姓可以喝。」摩西就在以色列的长老眼前这样行了。他给那地方起名叫玛撒（就是试探的意思），又叫米利巴（就是争闹的意思）；因以色列人争闹，又因他们试探耶和华，说：「耶和华是在我们中间不是？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FD731-1465-4A3A-B76E-2EBFAD58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3" y="0"/>
            <a:ext cx="10388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1E3D-8379-9DE3-4CF9-CF80F4CA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3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第二个米利巴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908E-022C-1AEF-127F-3C825873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5421796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耶和华晓谕摩西说：「你拿著杖去，和你的哥哥亚伦招聚会众，在他们眼前吩咐磐石发出水来，水就从磐石流出，给会众和他们的牲畜喝。」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民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摩西举手，用杖击打磐石两下，就有许多水流出来，会众和他们的牲畜都喝了。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民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940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A185-EA5C-4995-37DC-0C02E8B1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535"/>
            <a:ext cx="10515600" cy="5774428"/>
          </a:xfrm>
        </p:spPr>
        <p:txBody>
          <a:bodyPr/>
          <a:lstStyle/>
          <a:p>
            <a:pPr marL="228600" marR="80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这水名叫米利巴水（米利巴就是争闹的意思），是因以色列人向耶和华争闹，耶和华就在他们面前显为圣。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民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20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8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5047</Words>
  <Application>Microsoft Office PowerPoint</Application>
  <PresentationFormat>Widescreen</PresentationFormat>
  <Paragraphs>285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Flow</vt:lpstr>
      <vt:lpstr>Simple Light</vt:lpstr>
      <vt:lpstr>Office 2013 - 2022 Theme</vt:lpstr>
      <vt:lpstr>1_Default Design</vt:lpstr>
      <vt:lpstr>Office Theme</vt:lpstr>
      <vt:lpstr>竭力进入那安息</vt:lpstr>
      <vt:lpstr>PowerPoint Presentation</vt:lpstr>
      <vt:lpstr>安息日原来是七日的最后的一日</vt:lpstr>
      <vt:lpstr>PowerPoint Presentation</vt:lpstr>
      <vt:lpstr>百姓记念安息日，原是好的，但是 ..</vt:lpstr>
      <vt:lpstr>第一个米利巴</vt:lpstr>
      <vt:lpstr>PowerPoint Presentation</vt:lpstr>
      <vt:lpstr>第二个米利巴</vt:lpstr>
      <vt:lpstr>PowerPoint Presentation</vt:lpstr>
      <vt:lpstr>断不可进入我的安息</vt:lpstr>
      <vt:lpstr>PowerPoint Presentation</vt:lpstr>
      <vt:lpstr>PowerPoint Presentation</vt:lpstr>
      <vt:lpstr>约书亚不能叫他们享安息</vt:lpstr>
      <vt:lpstr>在大卫的书上，又限定一日</vt:lpstr>
      <vt:lpstr>诗篇118篇是大卫写的？</vt:lpstr>
      <vt:lpstr>主日敬拜</vt:lpstr>
      <vt:lpstr>初期教会已经定主日为安息日</vt:lpstr>
      <vt:lpstr>PowerPoint Presentation</vt:lpstr>
      <vt:lpstr>两个安息日</vt:lpstr>
      <vt:lpstr>李爱锐 Eric Liddell</vt:lpstr>
      <vt:lpstr>PowerPoint Presentation</vt:lpstr>
      <vt:lpstr>PowerPoint Presentation</vt:lpstr>
      <vt:lpstr>PowerPoint Presentation</vt:lpstr>
      <vt:lpstr>PowerPoint Presentation</vt:lpstr>
      <vt:lpstr>主日敬拜</vt:lpstr>
      <vt:lpstr>这新安息日的安息</vt:lpstr>
      <vt:lpstr>一个警告</vt:lpstr>
      <vt:lpstr>基督徒也会跌倒</vt:lpstr>
      <vt:lpstr>安息是会失去的</vt:lpstr>
      <vt:lpstr>救恩预定论</vt:lpstr>
      <vt:lpstr>预知的预定</vt:lpstr>
      <vt:lpstr>上帝尊重人的自由意志</vt:lpstr>
      <vt:lpstr>竭力进入那安息</vt:lpstr>
      <vt:lpstr>今天的信息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惟耶和華在祂的聖殿中；全地的人都當在他面前肅敬靜默。 （哈巴谷書二：20）</dc:title>
  <dc:creator>Li Ma</dc:creator>
  <cp:lastModifiedBy>casey fang</cp:lastModifiedBy>
  <cp:revision>8</cp:revision>
  <dcterms:created xsi:type="dcterms:W3CDTF">2015-10-24T22:09:50Z</dcterms:created>
  <dcterms:modified xsi:type="dcterms:W3CDTF">2026-01-18T19:58:54Z</dcterms:modified>
</cp:coreProperties>
</file>