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5" r:id="rId3"/>
    <p:sldId id="306" r:id="rId4"/>
    <p:sldId id="256" r:id="rId5"/>
    <p:sldId id="257" r:id="rId6"/>
    <p:sldId id="258" r:id="rId7"/>
    <p:sldId id="259" r:id="rId8"/>
    <p:sldId id="307" r:id="rId9"/>
    <p:sldId id="260" r:id="rId10"/>
    <p:sldId id="261" r:id="rId11"/>
    <p:sldId id="262" r:id="rId12"/>
    <p:sldId id="308" r:id="rId13"/>
    <p:sldId id="263" r:id="rId14"/>
    <p:sldId id="309" r:id="rId15"/>
    <p:sldId id="269" r:id="rId16"/>
    <p:sldId id="313" r:id="rId17"/>
    <p:sldId id="264" r:id="rId18"/>
    <p:sldId id="265" r:id="rId19"/>
    <p:sldId id="266" r:id="rId20"/>
    <p:sldId id="268" r:id="rId21"/>
    <p:sldId id="267" r:id="rId22"/>
    <p:sldId id="271" r:id="rId23"/>
    <p:sldId id="270" r:id="rId24"/>
    <p:sldId id="310" r:id="rId25"/>
    <p:sldId id="302" r:id="rId26"/>
    <p:sldId id="312" r:id="rId27"/>
    <p:sldId id="278" r:id="rId28"/>
    <p:sldId id="273" r:id="rId29"/>
    <p:sldId id="311" r:id="rId30"/>
    <p:sldId id="274" r:id="rId31"/>
    <p:sldId id="275" r:id="rId32"/>
    <p:sldId id="303" r:id="rId33"/>
    <p:sldId id="276" r:id="rId34"/>
    <p:sldId id="277" r:id="rId35"/>
    <p:sldId id="272" r:id="rId3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2C276-7410-4EB2-9D4D-8FC07CC372B6}" v="693" dt="2025-10-18T17:43:18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47" autoAdjust="0"/>
    <p:restoredTop sz="94660"/>
  </p:normalViewPr>
  <p:slideViewPr>
    <p:cSldViewPr>
      <p:cViewPr varScale="1">
        <p:scale>
          <a:sx n="64" d="100"/>
          <a:sy n="64" d="100"/>
        </p:scale>
        <p:origin x="156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f Huang" userId="2b19acc49884122e" providerId="LiveId" clId="{FF1F3715-A08F-485D-87C0-76826992B28A}"/>
    <pc:docChg chg="undo custSel addSld modSld">
      <pc:chgData name="Leaf Huang" userId="2b19acc49884122e" providerId="LiveId" clId="{FF1F3715-A08F-485D-87C0-76826992B28A}" dt="2025-10-18T17:43:18.271" v="1278"/>
      <pc:docMkLst>
        <pc:docMk/>
      </pc:docMkLst>
      <pc:sldChg chg="modSp">
        <pc:chgData name="Leaf Huang" userId="2b19acc49884122e" providerId="LiveId" clId="{FF1F3715-A08F-485D-87C0-76826992B28A}" dt="2025-10-15T17:47:33.909" v="882" actId="255"/>
        <pc:sldMkLst>
          <pc:docMk/>
          <pc:sldMk cId="0" sldId="258"/>
        </pc:sldMkLst>
        <pc:spChg chg="mod">
          <ac:chgData name="Leaf Huang" userId="2b19acc49884122e" providerId="LiveId" clId="{FF1F3715-A08F-485D-87C0-76826992B28A}" dt="2025-10-15T17:47:33.909" v="882" actId="255"/>
          <ac:spMkLst>
            <pc:docMk/>
            <pc:sldMk cId="0" sldId="258"/>
            <ac:spMk id="4099" creationId="{9367E904-758E-DF91-1F36-B669E17B9CB1}"/>
          </ac:spMkLst>
        </pc:spChg>
      </pc:sldChg>
      <pc:sldChg chg="modSp modAnim">
        <pc:chgData name="Leaf Huang" userId="2b19acc49884122e" providerId="LiveId" clId="{FF1F3715-A08F-485D-87C0-76826992B28A}" dt="2025-10-15T18:32:30.607" v="1082" actId="20577"/>
        <pc:sldMkLst>
          <pc:docMk/>
          <pc:sldMk cId="0" sldId="259"/>
        </pc:sldMkLst>
        <pc:spChg chg="mod">
          <ac:chgData name="Leaf Huang" userId="2b19acc49884122e" providerId="LiveId" clId="{FF1F3715-A08F-485D-87C0-76826992B28A}" dt="2025-10-15T18:32:30.607" v="1082" actId="20577"/>
          <ac:spMkLst>
            <pc:docMk/>
            <pc:sldMk cId="0" sldId="259"/>
            <ac:spMk id="5123" creationId="{AAC7EC26-051A-6D78-07D8-EA58F84CAEBD}"/>
          </ac:spMkLst>
        </pc:spChg>
      </pc:sldChg>
      <pc:sldChg chg="modSp modAnim">
        <pc:chgData name="Leaf Huang" userId="2b19acc49884122e" providerId="LiveId" clId="{FF1F3715-A08F-485D-87C0-76826992B28A}" dt="2025-10-15T16:50:12.256" v="443" actId="1076"/>
        <pc:sldMkLst>
          <pc:docMk/>
          <pc:sldMk cId="0" sldId="260"/>
        </pc:sldMkLst>
        <pc:spChg chg="mod">
          <ac:chgData name="Leaf Huang" userId="2b19acc49884122e" providerId="LiveId" clId="{FF1F3715-A08F-485D-87C0-76826992B28A}" dt="2025-10-15T16:50:12.256" v="443" actId="1076"/>
          <ac:spMkLst>
            <pc:docMk/>
            <pc:sldMk cId="0" sldId="260"/>
            <ac:spMk id="6147" creationId="{46FE8ECD-2843-8E54-9942-69A219E37281}"/>
          </ac:spMkLst>
        </pc:spChg>
      </pc:sldChg>
      <pc:sldChg chg="modSp modAnim">
        <pc:chgData name="Leaf Huang" userId="2b19acc49884122e" providerId="LiveId" clId="{FF1F3715-A08F-485D-87C0-76826992B28A}" dt="2025-10-15T17:17:33.199" v="522" actId="1076"/>
        <pc:sldMkLst>
          <pc:docMk/>
          <pc:sldMk cId="0" sldId="261"/>
        </pc:sldMkLst>
        <pc:spChg chg="mod">
          <ac:chgData name="Leaf Huang" userId="2b19acc49884122e" providerId="LiveId" clId="{FF1F3715-A08F-485D-87C0-76826992B28A}" dt="2025-10-15T17:17:33.199" v="522" actId="1076"/>
          <ac:spMkLst>
            <pc:docMk/>
            <pc:sldMk cId="0" sldId="261"/>
            <ac:spMk id="7171" creationId="{527AA3CC-B95D-2299-445D-A93C6BB47126}"/>
          </ac:spMkLst>
        </pc:spChg>
      </pc:sldChg>
      <pc:sldChg chg="modSp mod modAnim">
        <pc:chgData name="Leaf Huang" userId="2b19acc49884122e" providerId="LiveId" clId="{FF1F3715-A08F-485D-87C0-76826992B28A}" dt="2025-10-15T18:35:54.773" v="1100" actId="20577"/>
        <pc:sldMkLst>
          <pc:docMk/>
          <pc:sldMk cId="0" sldId="263"/>
        </pc:sldMkLst>
        <pc:spChg chg="mod">
          <ac:chgData name="Leaf Huang" userId="2b19acc49884122e" providerId="LiveId" clId="{FF1F3715-A08F-485D-87C0-76826992B28A}" dt="2025-10-15T18:35:54.773" v="1100" actId="20577"/>
          <ac:spMkLst>
            <pc:docMk/>
            <pc:sldMk cId="0" sldId="263"/>
            <ac:spMk id="9219" creationId="{C1628DB7-2BCA-A6EA-FDF9-A10BB2BA140E}"/>
          </ac:spMkLst>
        </pc:spChg>
      </pc:sldChg>
      <pc:sldChg chg="modSp modAnim">
        <pc:chgData name="Leaf Huang" userId="2b19acc49884122e" providerId="LiveId" clId="{FF1F3715-A08F-485D-87C0-76826992B28A}" dt="2025-10-15T18:41:51.728" v="1190" actId="1076"/>
        <pc:sldMkLst>
          <pc:docMk/>
          <pc:sldMk cId="0" sldId="264"/>
        </pc:sldMkLst>
        <pc:spChg chg="mod">
          <ac:chgData name="Leaf Huang" userId="2b19acc49884122e" providerId="LiveId" clId="{FF1F3715-A08F-485D-87C0-76826992B28A}" dt="2025-10-15T18:41:51.728" v="1190" actId="1076"/>
          <ac:spMkLst>
            <pc:docMk/>
            <pc:sldMk cId="0" sldId="264"/>
            <ac:spMk id="10243" creationId="{F0BAD1A9-CAE6-5DAE-FC14-229E2BC51A99}"/>
          </ac:spMkLst>
        </pc:spChg>
        <pc:spChg chg="mod">
          <ac:chgData name="Leaf Huang" userId="2b19acc49884122e" providerId="LiveId" clId="{FF1F3715-A08F-485D-87C0-76826992B28A}" dt="2025-10-15T18:39:13.206" v="1136" actId="1076"/>
          <ac:spMkLst>
            <pc:docMk/>
            <pc:sldMk cId="0" sldId="264"/>
            <ac:spMk id="11266" creationId="{B5D9D854-8C62-09CB-182E-DE6745E476A3}"/>
          </ac:spMkLst>
        </pc:spChg>
      </pc:sldChg>
      <pc:sldChg chg="modSp">
        <pc:chgData name="Leaf Huang" userId="2b19acc49884122e" providerId="LiveId" clId="{FF1F3715-A08F-485D-87C0-76826992B28A}" dt="2025-10-08T14:57:23.549" v="50" actId="20577"/>
        <pc:sldMkLst>
          <pc:docMk/>
          <pc:sldMk cId="0" sldId="267"/>
        </pc:sldMkLst>
        <pc:spChg chg="mod">
          <ac:chgData name="Leaf Huang" userId="2b19acc49884122e" providerId="LiveId" clId="{FF1F3715-A08F-485D-87C0-76826992B28A}" dt="2025-10-08T14:57:23.549" v="50" actId="20577"/>
          <ac:spMkLst>
            <pc:docMk/>
            <pc:sldMk cId="0" sldId="267"/>
            <ac:spMk id="13315" creationId="{69242532-7016-93E6-ED37-5536D85CC14B}"/>
          </ac:spMkLst>
        </pc:spChg>
      </pc:sldChg>
      <pc:sldChg chg="modSp">
        <pc:chgData name="Leaf Huang" userId="2b19acc49884122e" providerId="LiveId" clId="{FF1F3715-A08F-485D-87C0-76826992B28A}" dt="2025-10-09T00:35:48.479" v="80" actId="20577"/>
        <pc:sldMkLst>
          <pc:docMk/>
          <pc:sldMk cId="0" sldId="268"/>
        </pc:sldMkLst>
        <pc:spChg chg="mod">
          <ac:chgData name="Leaf Huang" userId="2b19acc49884122e" providerId="LiveId" clId="{FF1F3715-A08F-485D-87C0-76826992B28A}" dt="2025-10-09T00:35:48.479" v="80" actId="20577"/>
          <ac:spMkLst>
            <pc:docMk/>
            <pc:sldMk cId="0" sldId="268"/>
            <ac:spMk id="14339" creationId="{E5A0F51B-866A-45AC-9C5B-2C338DCC4F39}"/>
          </ac:spMkLst>
        </pc:spChg>
      </pc:sldChg>
      <pc:sldChg chg="modSp">
        <pc:chgData name="Leaf Huang" userId="2b19acc49884122e" providerId="LiveId" clId="{FF1F3715-A08F-485D-87C0-76826992B28A}" dt="2025-10-15T17:49:16.039" v="895" actId="1076"/>
        <pc:sldMkLst>
          <pc:docMk/>
          <pc:sldMk cId="0" sldId="269"/>
        </pc:sldMkLst>
        <pc:spChg chg="mod">
          <ac:chgData name="Leaf Huang" userId="2b19acc49884122e" providerId="LiveId" clId="{FF1F3715-A08F-485D-87C0-76826992B28A}" dt="2025-10-15T17:49:16.039" v="895" actId="1076"/>
          <ac:spMkLst>
            <pc:docMk/>
            <pc:sldMk cId="0" sldId="269"/>
            <ac:spMk id="15363" creationId="{E1FC3EA1-9996-E0F7-568E-9D03691E8F8C}"/>
          </ac:spMkLst>
        </pc:spChg>
      </pc:sldChg>
      <pc:sldChg chg="modSp mod">
        <pc:chgData name="Leaf Huang" userId="2b19acc49884122e" providerId="LiveId" clId="{FF1F3715-A08F-485D-87C0-76826992B28A}" dt="2025-10-15T18:09:25.733" v="896" actId="21"/>
        <pc:sldMkLst>
          <pc:docMk/>
          <pc:sldMk cId="0" sldId="270"/>
        </pc:sldMkLst>
        <pc:spChg chg="mod">
          <ac:chgData name="Leaf Huang" userId="2b19acc49884122e" providerId="LiveId" clId="{FF1F3715-A08F-485D-87C0-76826992B28A}" dt="2025-10-15T18:09:25.733" v="896" actId="21"/>
          <ac:spMkLst>
            <pc:docMk/>
            <pc:sldMk cId="0" sldId="270"/>
            <ac:spMk id="16387" creationId="{3791FDFF-AB65-6443-386B-BB39CE274D92}"/>
          </ac:spMkLst>
        </pc:spChg>
      </pc:sldChg>
      <pc:sldChg chg="modSp">
        <pc:chgData name="Leaf Huang" userId="2b19acc49884122e" providerId="LiveId" clId="{FF1F3715-A08F-485D-87C0-76826992B28A}" dt="2025-10-15T18:30:39.728" v="1080" actId="20577"/>
        <pc:sldMkLst>
          <pc:docMk/>
          <pc:sldMk cId="0" sldId="272"/>
        </pc:sldMkLst>
        <pc:spChg chg="mod">
          <ac:chgData name="Leaf Huang" userId="2b19acc49884122e" providerId="LiveId" clId="{FF1F3715-A08F-485D-87C0-76826992B28A}" dt="2025-10-15T18:30:39.728" v="1080" actId="20577"/>
          <ac:spMkLst>
            <pc:docMk/>
            <pc:sldMk cId="0" sldId="272"/>
            <ac:spMk id="18435" creationId="{1970AFE9-A7B0-49AC-57AD-8AD46FAA5E37}"/>
          </ac:spMkLst>
        </pc:spChg>
      </pc:sldChg>
      <pc:sldChg chg="modSp mod">
        <pc:chgData name="Leaf Huang" userId="2b19acc49884122e" providerId="LiveId" clId="{FF1F3715-A08F-485D-87C0-76826992B28A}" dt="2025-10-15T18:19:28.780" v="1032" actId="20577"/>
        <pc:sldMkLst>
          <pc:docMk/>
          <pc:sldMk cId="0" sldId="273"/>
        </pc:sldMkLst>
        <pc:spChg chg="mod">
          <ac:chgData name="Leaf Huang" userId="2b19acc49884122e" providerId="LiveId" clId="{FF1F3715-A08F-485D-87C0-76826992B28A}" dt="2025-10-15T18:19:28.780" v="1032" actId="20577"/>
          <ac:spMkLst>
            <pc:docMk/>
            <pc:sldMk cId="0" sldId="273"/>
            <ac:spMk id="3" creationId="{2FB96CC8-D24C-62EF-7339-3246AC56ADD4}"/>
          </ac:spMkLst>
        </pc:spChg>
      </pc:sldChg>
      <pc:sldChg chg="modSp mod">
        <pc:chgData name="Leaf Huang" userId="2b19acc49884122e" providerId="LiveId" clId="{FF1F3715-A08F-485D-87C0-76826992B28A}" dt="2025-10-15T18:22:14.770" v="1052" actId="2710"/>
        <pc:sldMkLst>
          <pc:docMk/>
          <pc:sldMk cId="0" sldId="274"/>
        </pc:sldMkLst>
        <pc:spChg chg="mod">
          <ac:chgData name="Leaf Huang" userId="2b19acc49884122e" providerId="LiveId" clId="{FF1F3715-A08F-485D-87C0-76826992B28A}" dt="2025-10-15T18:22:14.770" v="1052" actId="2710"/>
          <ac:spMkLst>
            <pc:docMk/>
            <pc:sldMk cId="0" sldId="274"/>
            <ac:spMk id="3" creationId="{4AEBB228-95CF-5BC3-E7DE-2A31D6CEBDC7}"/>
          </ac:spMkLst>
        </pc:spChg>
      </pc:sldChg>
      <pc:sldChg chg="modSp">
        <pc:chgData name="Leaf Huang" userId="2b19acc49884122e" providerId="LiveId" clId="{FF1F3715-A08F-485D-87C0-76826992B28A}" dt="2025-10-15T18:22:56.200" v="1053" actId="255"/>
        <pc:sldMkLst>
          <pc:docMk/>
          <pc:sldMk cId="0" sldId="275"/>
        </pc:sldMkLst>
        <pc:spChg chg="mod">
          <ac:chgData name="Leaf Huang" userId="2b19acc49884122e" providerId="LiveId" clId="{FF1F3715-A08F-485D-87C0-76826992B28A}" dt="2025-10-15T18:22:56.200" v="1053" actId="255"/>
          <ac:spMkLst>
            <pc:docMk/>
            <pc:sldMk cId="0" sldId="275"/>
            <ac:spMk id="20482" creationId="{CBEB123A-9F37-EB65-A9E0-07D1090B1185}"/>
          </ac:spMkLst>
        </pc:spChg>
      </pc:sldChg>
      <pc:sldChg chg="addSp delSp modSp new mod">
        <pc:chgData name="Leaf Huang" userId="2b19acc49884122e" providerId="LiveId" clId="{FF1F3715-A08F-485D-87C0-76826992B28A}" dt="2025-10-08T10:43:27.606" v="13" actId="1076"/>
        <pc:sldMkLst>
          <pc:docMk/>
          <pc:sldMk cId="3096216301" sldId="277"/>
        </pc:sldMkLst>
        <pc:spChg chg="mod">
          <ac:chgData name="Leaf Huang" userId="2b19acc49884122e" providerId="LiveId" clId="{FF1F3715-A08F-485D-87C0-76826992B28A}" dt="2025-10-08T10:13:13.294" v="6" actId="1076"/>
          <ac:spMkLst>
            <pc:docMk/>
            <pc:sldMk cId="3096216301" sldId="277"/>
            <ac:spMk id="2" creationId="{23476579-4425-76FC-8B54-5C13F20625D4}"/>
          </ac:spMkLst>
        </pc:spChg>
        <pc:picChg chg="add mod">
          <ac:chgData name="Leaf Huang" userId="2b19acc49884122e" providerId="LiveId" clId="{FF1F3715-A08F-485D-87C0-76826992B28A}" dt="2025-10-08T10:43:27.606" v="13" actId="1076"/>
          <ac:picMkLst>
            <pc:docMk/>
            <pc:sldMk cId="3096216301" sldId="277"/>
            <ac:picMk id="5" creationId="{6D0E9F23-B9D1-F6BE-FBC1-106E38A3BE08}"/>
          </ac:picMkLst>
        </pc:picChg>
      </pc:sldChg>
      <pc:sldChg chg="addSp modSp new mod">
        <pc:chgData name="Leaf Huang" userId="2b19acc49884122e" providerId="LiveId" clId="{FF1F3715-A08F-485D-87C0-76826992B28A}" dt="2025-10-08T11:47:21.986" v="42" actId="1076"/>
        <pc:sldMkLst>
          <pc:docMk/>
          <pc:sldMk cId="1762118401" sldId="278"/>
        </pc:sldMkLst>
        <pc:spChg chg="mod">
          <ac:chgData name="Leaf Huang" userId="2b19acc49884122e" providerId="LiveId" clId="{FF1F3715-A08F-485D-87C0-76826992B28A}" dt="2025-10-08T11:47:21.986" v="42" actId="1076"/>
          <ac:spMkLst>
            <pc:docMk/>
            <pc:sldMk cId="1762118401" sldId="278"/>
            <ac:spMk id="2" creationId="{C27F56F2-7376-C12C-366F-39426FF5FAA7}"/>
          </ac:spMkLst>
        </pc:spChg>
        <pc:picChg chg="add mod">
          <ac:chgData name="Leaf Huang" userId="2b19acc49884122e" providerId="LiveId" clId="{FF1F3715-A08F-485D-87C0-76826992B28A}" dt="2025-10-08T11:47:07.196" v="41" actId="14100"/>
          <ac:picMkLst>
            <pc:docMk/>
            <pc:sldMk cId="1762118401" sldId="278"/>
            <ac:picMk id="3" creationId="{3F9A84D8-3A64-B576-2CD6-F8EC4A61FAB3}"/>
          </ac:picMkLst>
        </pc:picChg>
      </pc:sldChg>
      <pc:sldChg chg="modSp add mod modAnim">
        <pc:chgData name="Leaf Huang" userId="2b19acc49884122e" providerId="LiveId" clId="{FF1F3715-A08F-485D-87C0-76826992B28A}" dt="2025-10-15T18:27:10.618" v="1064" actId="14100"/>
        <pc:sldMkLst>
          <pc:docMk/>
          <pc:sldMk cId="1748448501" sldId="302"/>
        </pc:sldMkLst>
        <pc:spChg chg="mod">
          <ac:chgData name="Leaf Huang" userId="2b19acc49884122e" providerId="LiveId" clId="{FF1F3715-A08F-485D-87C0-76826992B28A}" dt="2025-10-15T18:26:11.889" v="1059" actId="1076"/>
          <ac:spMkLst>
            <pc:docMk/>
            <pc:sldMk cId="1748448501" sldId="302"/>
            <ac:spMk id="2" creationId="{2CA217C1-FA64-F33D-06CF-BB18A9C933DC}"/>
          </ac:spMkLst>
        </pc:spChg>
        <pc:spChg chg="mod">
          <ac:chgData name="Leaf Huang" userId="2b19acc49884122e" providerId="LiveId" clId="{FF1F3715-A08F-485D-87C0-76826992B28A}" dt="2025-10-15T18:27:10.618" v="1064" actId="14100"/>
          <ac:spMkLst>
            <pc:docMk/>
            <pc:sldMk cId="1748448501" sldId="302"/>
            <ac:spMk id="3" creationId="{C1F46A06-D373-5E85-079E-6F40A3A9F933}"/>
          </ac:spMkLst>
        </pc:spChg>
      </pc:sldChg>
      <pc:sldChg chg="addSp modSp new mod modAnim">
        <pc:chgData name="Leaf Huang" userId="2b19acc49884122e" providerId="LiveId" clId="{FF1F3715-A08F-485D-87C0-76826992B28A}" dt="2025-10-09T01:09:14.191" v="95"/>
        <pc:sldMkLst>
          <pc:docMk/>
          <pc:sldMk cId="3581930582" sldId="303"/>
        </pc:sldMkLst>
        <pc:spChg chg="add mod">
          <ac:chgData name="Leaf Huang" userId="2b19acc49884122e" providerId="LiveId" clId="{FF1F3715-A08F-485D-87C0-76826992B28A}" dt="2025-10-09T01:08:50.878" v="92" actId="1076"/>
          <ac:spMkLst>
            <pc:docMk/>
            <pc:sldMk cId="3581930582" sldId="303"/>
            <ac:spMk id="3" creationId="{CDB1C8AC-4B83-AE87-AA5B-286B93775406}"/>
          </ac:spMkLst>
        </pc:spChg>
        <pc:spChg chg="add mod">
          <ac:chgData name="Leaf Huang" userId="2b19acc49884122e" providerId="LiveId" clId="{FF1F3715-A08F-485D-87C0-76826992B28A}" dt="2025-10-09T01:08:33.509" v="91" actId="1076"/>
          <ac:spMkLst>
            <pc:docMk/>
            <pc:sldMk cId="3581930582" sldId="303"/>
            <ac:spMk id="4" creationId="{FB55790B-8A6B-BB21-C502-CDC8153CC70B}"/>
          </ac:spMkLst>
        </pc:spChg>
        <pc:spChg chg="add mod">
          <ac:chgData name="Leaf Huang" userId="2b19acc49884122e" providerId="LiveId" clId="{FF1F3715-A08F-485D-87C0-76826992B28A}" dt="2025-10-09T01:08:19.608" v="90" actId="1076"/>
          <ac:spMkLst>
            <pc:docMk/>
            <pc:sldMk cId="3581930582" sldId="303"/>
            <ac:spMk id="5" creationId="{63081C61-DF46-593B-DDB2-355D0B44BC87}"/>
          </ac:spMkLst>
        </pc:spChg>
        <pc:picChg chg="add">
          <ac:chgData name="Leaf Huang" userId="2b19acc49884122e" providerId="LiveId" clId="{FF1F3715-A08F-485D-87C0-76826992B28A}" dt="2025-10-09T01:03:14.745" v="83"/>
          <ac:picMkLst>
            <pc:docMk/>
            <pc:sldMk cId="3581930582" sldId="303"/>
            <ac:picMk id="2" creationId="{7DF522BF-BA96-2C02-BFCB-8B7336D30BF6}"/>
          </ac:picMkLst>
        </pc:picChg>
      </pc:sldChg>
      <pc:sldChg chg="modSp add mod">
        <pc:chgData name="Leaf Huang" userId="2b19acc49884122e" providerId="LiveId" clId="{FF1F3715-A08F-485D-87C0-76826992B28A}" dt="2025-10-15T17:46:35.139" v="881" actId="1076"/>
        <pc:sldMkLst>
          <pc:docMk/>
          <pc:sldMk cId="659998085" sldId="305"/>
        </pc:sldMkLst>
        <pc:spChg chg="mod">
          <ac:chgData name="Leaf Huang" userId="2b19acc49884122e" providerId="LiveId" clId="{FF1F3715-A08F-485D-87C0-76826992B28A}" dt="2025-10-15T17:46:35.139" v="881" actId="1076"/>
          <ac:spMkLst>
            <pc:docMk/>
            <pc:sldMk cId="659998085" sldId="305"/>
            <ac:spMk id="4" creationId="{E069AF2A-8A1D-249E-0D65-E9C6C5A23C7A}"/>
          </ac:spMkLst>
        </pc:spChg>
      </pc:sldChg>
      <pc:sldChg chg="addSp new">
        <pc:chgData name="Leaf Huang" userId="2b19acc49884122e" providerId="LiveId" clId="{FF1F3715-A08F-485D-87C0-76826992B28A}" dt="2025-10-15T12:12:16.904" v="123"/>
        <pc:sldMkLst>
          <pc:docMk/>
          <pc:sldMk cId="2295363447" sldId="306"/>
        </pc:sldMkLst>
        <pc:picChg chg="add">
          <ac:chgData name="Leaf Huang" userId="2b19acc49884122e" providerId="LiveId" clId="{FF1F3715-A08F-485D-87C0-76826992B28A}" dt="2025-10-15T12:12:16.904" v="123"/>
          <ac:picMkLst>
            <pc:docMk/>
            <pc:sldMk cId="2295363447" sldId="306"/>
            <ac:picMk id="2" creationId="{81B0846F-E832-4001-7201-FA80841D71E0}"/>
          </ac:picMkLst>
        </pc:picChg>
      </pc:sldChg>
      <pc:sldChg chg="modSp new mod modAnim">
        <pc:chgData name="Leaf Huang" userId="2b19acc49884122e" providerId="LiveId" clId="{FF1F3715-A08F-485D-87C0-76826992B28A}" dt="2025-10-15T18:32:59.237" v="1083"/>
        <pc:sldMkLst>
          <pc:docMk/>
          <pc:sldMk cId="2866980831" sldId="307"/>
        </pc:sldMkLst>
        <pc:spChg chg="mod">
          <ac:chgData name="Leaf Huang" userId="2b19acc49884122e" providerId="LiveId" clId="{FF1F3715-A08F-485D-87C0-76826992B28A}" dt="2025-10-15T15:47:52.401" v="238" actId="255"/>
          <ac:spMkLst>
            <pc:docMk/>
            <pc:sldMk cId="2866980831" sldId="307"/>
            <ac:spMk id="2" creationId="{C641FBA3-730C-950E-4AA6-023583511FDF}"/>
          </ac:spMkLst>
        </pc:spChg>
        <pc:spChg chg="mod">
          <ac:chgData name="Leaf Huang" userId="2b19acc49884122e" providerId="LiveId" clId="{FF1F3715-A08F-485D-87C0-76826992B28A}" dt="2025-10-15T16:48:41.276" v="424" actId="1076"/>
          <ac:spMkLst>
            <pc:docMk/>
            <pc:sldMk cId="2866980831" sldId="307"/>
            <ac:spMk id="3" creationId="{E2F0AD89-6AAB-5563-F7A2-FA30E01C3873}"/>
          </ac:spMkLst>
        </pc:spChg>
      </pc:sldChg>
      <pc:sldChg chg="addSp delSp modSp new mod modAnim">
        <pc:chgData name="Leaf Huang" userId="2b19acc49884122e" providerId="LiveId" clId="{FF1F3715-A08F-485D-87C0-76826992B28A}" dt="2025-10-15T17:33:48.392" v="743" actId="14100"/>
        <pc:sldMkLst>
          <pc:docMk/>
          <pc:sldMk cId="2413813645" sldId="308"/>
        </pc:sldMkLst>
        <pc:spChg chg="mod">
          <ac:chgData name="Leaf Huang" userId="2b19acc49884122e" providerId="LiveId" clId="{FF1F3715-A08F-485D-87C0-76826992B28A}" dt="2025-10-15T17:33:48.392" v="743" actId="14100"/>
          <ac:spMkLst>
            <pc:docMk/>
            <pc:sldMk cId="2413813645" sldId="308"/>
            <ac:spMk id="3" creationId="{2F0B0F4C-0AE1-3E11-9819-352AC4D72E27}"/>
          </ac:spMkLst>
        </pc:spChg>
        <pc:picChg chg="add mod modCrop">
          <ac:chgData name="Leaf Huang" userId="2b19acc49884122e" providerId="LiveId" clId="{FF1F3715-A08F-485D-87C0-76826992B28A}" dt="2025-10-15T17:29:20.108" v="718" actId="1076"/>
          <ac:picMkLst>
            <pc:docMk/>
            <pc:sldMk cId="2413813645" sldId="308"/>
            <ac:picMk id="4" creationId="{E996FB66-32F5-A434-892A-833103A75E7A}"/>
          </ac:picMkLst>
        </pc:picChg>
      </pc:sldChg>
      <pc:sldChg chg="delSp modSp new mod modAnim">
        <pc:chgData name="Leaf Huang" userId="2b19acc49884122e" providerId="LiveId" clId="{FF1F3715-A08F-485D-87C0-76826992B28A}" dt="2025-10-15T17:48:30.729" v="890" actId="20577"/>
        <pc:sldMkLst>
          <pc:docMk/>
          <pc:sldMk cId="2665632257" sldId="309"/>
        </pc:sldMkLst>
        <pc:spChg chg="mod">
          <ac:chgData name="Leaf Huang" userId="2b19acc49884122e" providerId="LiveId" clId="{FF1F3715-A08F-485D-87C0-76826992B28A}" dt="2025-10-15T17:48:30.729" v="890" actId="20577"/>
          <ac:spMkLst>
            <pc:docMk/>
            <pc:sldMk cId="2665632257" sldId="309"/>
            <ac:spMk id="3" creationId="{4CE47C08-6DC8-0C64-7EC9-343363902926}"/>
          </ac:spMkLst>
        </pc:spChg>
      </pc:sldChg>
      <pc:sldChg chg="modSp new mod modAnim">
        <pc:chgData name="Leaf Huang" userId="2b19acc49884122e" providerId="LiveId" clId="{FF1F3715-A08F-485D-87C0-76826992B28A}" dt="2025-10-15T18:17:17.577" v="1000"/>
        <pc:sldMkLst>
          <pc:docMk/>
          <pc:sldMk cId="3771725861" sldId="310"/>
        </pc:sldMkLst>
        <pc:spChg chg="mod">
          <ac:chgData name="Leaf Huang" userId="2b19acc49884122e" providerId="LiveId" clId="{FF1F3715-A08F-485D-87C0-76826992B28A}" dt="2025-10-15T18:16:50.923" v="999" actId="255"/>
          <ac:spMkLst>
            <pc:docMk/>
            <pc:sldMk cId="3771725861" sldId="310"/>
            <ac:spMk id="2" creationId="{69E5062B-02F3-3EAB-8998-1E323CC24565}"/>
          </ac:spMkLst>
        </pc:spChg>
        <pc:spChg chg="mod">
          <ac:chgData name="Leaf Huang" userId="2b19acc49884122e" providerId="LiveId" clId="{FF1F3715-A08F-485D-87C0-76826992B28A}" dt="2025-10-15T18:16:40.361" v="998" actId="14100"/>
          <ac:spMkLst>
            <pc:docMk/>
            <pc:sldMk cId="3771725861" sldId="310"/>
            <ac:spMk id="3" creationId="{A8A75B85-523A-C17C-EBED-DBC7F5615EB4}"/>
          </ac:spMkLst>
        </pc:spChg>
      </pc:sldChg>
      <pc:sldChg chg="delSp modSp new mod modAnim">
        <pc:chgData name="Leaf Huang" userId="2b19acc49884122e" providerId="LiveId" clId="{FF1F3715-A08F-485D-87C0-76826992B28A}" dt="2025-10-15T18:21:50.472" v="1051"/>
        <pc:sldMkLst>
          <pc:docMk/>
          <pc:sldMk cId="3695891779" sldId="311"/>
        </pc:sldMkLst>
        <pc:spChg chg="mod">
          <ac:chgData name="Leaf Huang" userId="2b19acc49884122e" providerId="LiveId" clId="{FF1F3715-A08F-485D-87C0-76826992B28A}" dt="2025-10-15T18:21:06.147" v="1039" actId="14100"/>
          <ac:spMkLst>
            <pc:docMk/>
            <pc:sldMk cId="3695891779" sldId="311"/>
            <ac:spMk id="3" creationId="{B054AA34-47FD-CB88-83C3-489C934A1E3F}"/>
          </ac:spMkLst>
        </pc:spChg>
      </pc:sldChg>
      <pc:sldChg chg="addSp modSp new mod">
        <pc:chgData name="Leaf Huang" userId="2b19acc49884122e" providerId="LiveId" clId="{FF1F3715-A08F-485D-87C0-76826992B28A}" dt="2025-10-15T23:38:49.367" v="1201" actId="1076"/>
        <pc:sldMkLst>
          <pc:docMk/>
          <pc:sldMk cId="4143858540" sldId="312"/>
        </pc:sldMkLst>
        <pc:spChg chg="add mod">
          <ac:chgData name="Leaf Huang" userId="2b19acc49884122e" providerId="LiveId" clId="{FF1F3715-A08F-485D-87C0-76826992B28A}" dt="2025-10-15T23:38:49.367" v="1201" actId="1076"/>
          <ac:spMkLst>
            <pc:docMk/>
            <pc:sldMk cId="4143858540" sldId="312"/>
            <ac:spMk id="3" creationId="{15B2E34F-7387-7CC0-746D-7AC4CAA14345}"/>
          </ac:spMkLst>
        </pc:spChg>
        <pc:picChg chg="add mod">
          <ac:chgData name="Leaf Huang" userId="2b19acc49884122e" providerId="LiveId" clId="{FF1F3715-A08F-485D-87C0-76826992B28A}" dt="2025-10-15T23:35:56.656" v="1194" actId="14100"/>
          <ac:picMkLst>
            <pc:docMk/>
            <pc:sldMk cId="4143858540" sldId="312"/>
            <ac:picMk id="2" creationId="{EC729BC5-21F4-E05F-3080-D9CBB8D867B0}"/>
          </ac:picMkLst>
        </pc:picChg>
      </pc:sldChg>
      <pc:sldChg chg="modSp new mod modAnim">
        <pc:chgData name="Leaf Huang" userId="2b19acc49884122e" providerId="LiveId" clId="{FF1F3715-A08F-485D-87C0-76826992B28A}" dt="2025-10-18T17:43:18.271" v="1278"/>
        <pc:sldMkLst>
          <pc:docMk/>
          <pc:sldMk cId="591756251" sldId="313"/>
        </pc:sldMkLst>
        <pc:spChg chg="mod">
          <ac:chgData name="Leaf Huang" userId="2b19acc49884122e" providerId="LiveId" clId="{FF1F3715-A08F-485D-87C0-76826992B28A}" dt="2025-10-18T17:39:53.767" v="1206" actId="1076"/>
          <ac:spMkLst>
            <pc:docMk/>
            <pc:sldMk cId="591756251" sldId="313"/>
            <ac:spMk id="2" creationId="{89F879D0-8F16-05FC-7F07-C2F19DA99389}"/>
          </ac:spMkLst>
        </pc:spChg>
        <pc:spChg chg="mod">
          <ac:chgData name="Leaf Huang" userId="2b19acc49884122e" providerId="LiveId" clId="{FF1F3715-A08F-485D-87C0-76826992B28A}" dt="2025-10-18T17:43:01.329" v="1277" actId="20577"/>
          <ac:spMkLst>
            <pc:docMk/>
            <pc:sldMk cId="591756251" sldId="313"/>
            <ac:spMk id="3" creationId="{8D7F1B30-3C72-2B73-8433-B17F0AD59B7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63D2F-2275-7B9C-A89A-6827F14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314CB-FA7E-5CCB-3AFA-3EA59A59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317A9-935F-1D7C-561E-B9639D38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1D45F-5BD2-416F-A8CD-55B28A442D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68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E2CBB-4C70-E24C-8D9A-14977777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5BB4F-DF2B-C2F8-4C68-01056A05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A041F-A168-2A0F-8495-769336F5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C9260-8B94-4001-B333-1D97E52A73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00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DF74-F837-AF06-470E-0549F3AA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58F4-F50E-244E-DC57-5325B1FC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F69EF-65C7-C44E-5E6C-D0090241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898A4-B209-4B2E-BEED-3B1081893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78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E5674-4C09-0485-7E1A-17F3CC82E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90BF7-D75D-AB3C-5D7C-33180F18D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57607-F5F6-A41E-3319-0A50660C5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DBA60-A2AD-40EA-B3D9-8620E1B4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80F2A-A7F4-0324-D83E-412C04E2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BFF6-E698-B8D3-846A-8057752C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A84A0-2123-031B-6562-3174F642E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C5CAE-D050-9523-4066-66A6D009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B15DD-A041-EBFA-6EDD-E7BFEC0F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B4520-6162-743E-1311-17E3760E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90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FBE9E-7FC3-E57A-F4FF-48B87E40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C92F5-2024-14B5-7381-81E33DE99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FEB0B-E250-B8F6-5857-8FBCBDF6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1AC9B-1430-5B7C-126F-A4EA9879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8D795-1DB5-B58D-3E05-277BE47D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23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0815-E7FF-2276-D84F-4F1DE82A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1F37D-D545-566F-EA96-18F651C1C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A4ECD-8BA0-B964-1AC0-69A1E82E5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574A0-F283-C4E0-51D7-23C0F123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61BB9-A676-E0A3-B7B5-AA804447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C665C-4CBC-B56B-0AA3-3E9280EE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8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29E22-1003-7642-EA69-47ED6EE9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C1CE9-B8F4-6B89-211A-4D737731C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6D647-8A7C-665D-E908-0A4AE65D4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2989D-F2BC-D1C4-FD78-0412A52ED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5530D7-6996-848F-1216-2D7C21602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4C8E75-9900-9C29-DEA7-86C07233C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75883-EA26-038B-ABB8-2D34CB4D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70FB8-4DB0-E7A0-C57A-EEDE668B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21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685E-20E9-1C24-6DB4-58502F7F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CA52D-878C-CF19-63D1-7ACD4E7D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47F3A-369E-BB99-01AD-052A125C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F2165-1E14-5629-3DC5-D11B7FF8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6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D0804-651A-8040-1127-CBB790A4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FFBCE-AF9A-5BD5-BB8B-7A214CAB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1F3A4-0DD3-FCF9-FF11-54BF74B9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62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A1E1-7980-7712-57B5-81F2B353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363B8-2924-0F9C-679E-8E2C15901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91B82-90D4-51E7-E7DA-6F9FB2C2E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DED22-85E0-EAD1-640D-1BD7D2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31530-91E7-EA0D-5763-6C7CCD30B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BE37E-9514-0CDD-9FED-58E01637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6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634F1-9135-7064-B072-76E3679B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1F48E-408F-5915-7078-5EF2E9D2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0B253-A99E-F4B8-44E2-2BFE03A3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1F8C8-D0EF-4BAC-940B-F87A57A19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46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1F88-790D-68D6-4410-58257E06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0EB77-2E12-BF9A-BFF1-476AFA244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7C46A-CACE-19CE-E878-0885133E4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B44B1-09F3-35A3-D93B-6F565809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0403F-41D5-A18F-B65C-230C1E74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1556-7CD1-638F-44D4-588D61BF8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37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E9A1-6E4D-3618-9ED8-E67FBBC6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B3ADA-B087-5A4C-869B-5FD09C5B5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51742-2669-1563-47B7-DC423BD0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0D00E-C5B0-21BD-64A7-822A73FE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CF766-57D8-8C0A-77AC-01FD0C09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029F8A-46F9-B2C4-F56A-EA13CFC951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B7D64-2383-9373-CF64-D5F6042F2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563AC-141F-E767-E8A0-BD22F7D12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9E967-457E-0398-DB9D-8572D346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6E0D7-B4C2-177D-F376-2CBA5741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D55DF-6B51-5CC3-CE92-6E82D9D7C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B5B00-6F67-D398-D712-C9D3E5B9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9B3D0-7899-12B1-6172-529193BA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A7F6D-F35E-4EFD-BFCB-138980303E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98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0441B2-D9D9-58B9-21B5-7A1232B5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A6C725-20CE-9CB5-AFA2-352BFF42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15532E-40EE-F5DB-3782-7D333393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73A4D-E2E4-42D3-9FDC-3355E96D8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3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2F5BA3-5A0E-7B03-61B1-92BBD166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6B269F-A4FC-4E4E-1F79-6634361F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CBF30D-7734-F34A-0799-B0F0781E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DE03D-A5E6-4BED-ADE1-E2BBC8B58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14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DF78685-90E9-EC0D-FAA4-36557C28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9C4BFF-7B1A-B0F3-AF35-D0D494D1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37F971-1C96-ABAA-A66D-4FBE21A7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FDC9E-0870-4E04-B075-2C201AFB55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18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E7BC1D-22AD-1BD6-BF58-E1B78F59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8A8C170-0B73-FD7C-B38F-CBB185DB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736E0A-52C8-ADCC-39C4-2BE945F2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73977-9F3C-412A-8C79-1834CE6A6F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14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24AB4D-714A-ABE7-6496-15B15033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0977D7-D6DF-F22B-75F2-8CBDBC23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8DCABC-1CC2-BE80-FCF3-EB802365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4760-EDCE-42A0-852B-440DE033A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09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D75F27-F605-D189-CA90-43875985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B083F1-9D23-2F4D-54E4-71D811ED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E1ED11-16BC-465E-A3EF-11B93291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94A5B-328C-45F7-9215-8F1425F1B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94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E91D72-75CF-4A17-DC61-2E39B9610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A102A7-C7ED-41AE-A98D-CFCBCEB30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DE0CC-8236-4627-C47D-E7F767AE7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CB6F7-4C64-B129-77B0-99BEA2F6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1873D-BD32-B91A-2E25-E1EDF594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B70694-5216-4550-9DBD-016D6F8558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1FD0C1-12AD-C01E-C6DD-BA8D6C96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EE13B-6B16-7AAB-0465-E81ECFAEC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111BD-1C00-6B46-0BDE-862B11D22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F40CD-F883-4D78-A804-9824DC1DAF53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3D7DC-436D-3925-A98D-B4091DE54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A0FAA-9800-1514-A1C1-4630C06A4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13842A-D18A-4AC8-A701-509FDE41B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5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0686AE-9220-FED8-FCC9-1ABC5169B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83" y="129209"/>
            <a:ext cx="7774608" cy="4373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E5419-14B2-6C15-B90B-43427A204833}"/>
              </a:ext>
            </a:extLst>
          </p:cNvPr>
          <p:cNvSpPr txBox="1"/>
          <p:nvPr/>
        </p:nvSpPr>
        <p:spPr>
          <a:xfrm>
            <a:off x="1898373" y="4552122"/>
            <a:ext cx="858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金明日牧师，北京锡安教会创会牧师。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9AF2A-8A1D-249E-0D65-E9C6C5A23C7A}"/>
              </a:ext>
            </a:extLst>
          </p:cNvPr>
          <p:cNvSpPr txBox="1"/>
          <p:nvPr/>
        </p:nvSpPr>
        <p:spPr>
          <a:xfrm>
            <a:off x="463964" y="5334000"/>
            <a:ext cx="1126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i="0" dirty="0">
                <a:solidFill>
                  <a:srgbClr val="00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他若入狱、所有教会领袖都被拘捕该怎么办？金明日回答：“哈利路亚！因为新的复兴浪潮就要来临了。”</a:t>
            </a:r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9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D2EEFA1-FD20-2F98-B08B-98DAE55D7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pPr algn="ctr"/>
            <a:r>
              <a:rPr lang="en-US" altLang="zh-CN" sz="4800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。传道工作没有果效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C6D0EAD-6D9A-EAF2-BF36-800A71225C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10515600" cy="5181600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耶稣在诸城中行了许多异能，那些城的人终不悔改。		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11:20 </a:t>
            </a:r>
          </a:p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哥拉汛哪，你有祸了！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… 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伯赛大啊，你有祸了！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… 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迦百农啊，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… 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将来必坠落阴间。	 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11:21-23</a:t>
            </a:r>
          </a:p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不是一个城，至少三个。</a:t>
            </a:r>
          </a:p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主不是咒诅，乃是预言。</a:t>
            </a:r>
            <a:endParaRPr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B0F4C-0AE1-3E11-9819-352AC4D72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96" y="914401"/>
            <a:ext cx="7086600" cy="5334000"/>
          </a:xfrm>
        </p:spPr>
        <p:txBody>
          <a:bodyPr/>
          <a:lstStyle/>
          <a:p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我在国内遇见的一个美国宣教士。</a:t>
            </a:r>
            <a:endParaRPr lang="en-US" altLang="zh-CN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在台湾宣教多年，没有果效。</a:t>
            </a:r>
            <a:endParaRPr lang="en-US" altLang="zh-CN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在大陆，一传就信，所以就到大陆去。</a:t>
            </a:r>
            <a:endParaRPr lang="en-US" altLang="zh-CN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Dan and Grace Hurd.</a:t>
            </a:r>
          </a:p>
          <a:p>
            <a:r>
              <a:rPr lang="en-US" altLang="zh-CN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BTBT</a:t>
            </a:r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en-US" altLang="zh-CN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Bring Taiwan Before Throne.</a:t>
            </a:r>
            <a:endParaRPr lang="en-US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6FB66-32F5-A434-892A-833103A7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579"/>
          <a:stretch>
            <a:fillRect/>
          </a:stretch>
        </p:blipFill>
        <p:spPr>
          <a:xfrm>
            <a:off x="8839200" y="1066800"/>
            <a:ext cx="2514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FF0F736-CDEE-1833-9628-712FECCDC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/>
          <a:lstStyle/>
          <a:p>
            <a:pPr algn="ctr"/>
            <a:r>
              <a:rPr lang="zh-CN" altLang="en-US" sz="4800" b="1">
                <a:ea typeface="宋体" panose="02010600030101010101" pitchFamily="2" charset="-122"/>
              </a:rPr>
              <a:t>那时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628DB7-2BCA-A6EA-FDF9-A10BB2BA14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219200"/>
            <a:ext cx="10439400" cy="5486400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那时，耶稣说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。	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11:25</a:t>
            </a:r>
          </a:p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原文是，耶稣回应说。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所以以下的经文，是描写耶稣如何回应他的挫折和低潮。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值得我们学习。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47C08-6DC8-0C64-7EC9-34336390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6095999"/>
          </a:xfrm>
        </p:spPr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3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那时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”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，是什麽时候？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3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是灰心丧胆的时候？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3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是报怨咒诅的时候？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3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是放弃走人的时候？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3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4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都不是。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3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让我们来学习主以一个仆人的身份来对待这个低潮。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835E84B-5167-2A4F-77D3-CDBB3A073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10515600" cy="930275"/>
          </a:xfrm>
        </p:spPr>
        <p:txBody>
          <a:bodyPr/>
          <a:lstStyle/>
          <a:p>
            <a:pPr algn="ctr"/>
            <a:r>
              <a:rPr lang="zh-CN" altLang="en-US" sz="4800" b="1">
                <a:ea typeface="宋体" panose="02010600030101010101" pitchFamily="2" charset="-122"/>
              </a:rPr>
              <a:t>祷告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1FC3EA1-9996-E0F7-568E-9D03691E8F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1143000"/>
            <a:ext cx="11201400" cy="51054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那时，耶稣说：“父啊，天地的主，我感谢你！”	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11:25 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耶稣来到父神的面前祷告。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灵命低潮时，更要来到主面前。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耶稣没有抱怨，反而感谢。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从主的祷告中，学习如何处理低潮。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79D0-8F16-05FC-7F07-C2F19DA9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930275"/>
          </a:xfrm>
        </p:spPr>
        <p:txBody>
          <a:bodyPr/>
          <a:lstStyle/>
          <a:p>
            <a:pPr algn="ctr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我感谢你！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1B30-3C72-2B73-8433-B17F0AD5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/>
          <a:lstStyle/>
          <a:p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感谢父的差遣。</a:t>
            </a:r>
            <a:endParaRPr lang="en-US" altLang="zh-CN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感谢父的管教。</a:t>
            </a:r>
            <a:endParaRPr lang="en-US" altLang="zh-CN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感谢父的同在。</a:t>
            </a:r>
            <a:endParaRPr lang="en-US" altLang="zh-CN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7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5D9D854-8C62-09CB-182E-DE6745E47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944562"/>
          </a:xfrm>
        </p:spPr>
        <p:txBody>
          <a:bodyPr/>
          <a:lstStyle/>
          <a:p>
            <a:pPr algn="ctr"/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）父知道子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0BAD1A9-CAE6-5DAE-FC14-229E2BC51A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914400"/>
            <a:ext cx="10668000" cy="5791200"/>
          </a:xfrm>
        </p:spPr>
        <p:txBody>
          <a:bodyPr/>
          <a:lstStyle/>
          <a:p>
            <a:pPr>
              <a:spcAft>
                <a:spcPct val="20000"/>
              </a:spcAft>
            </a:pP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一切所有的，都是我父交付我的；除了父，没有人知道子。</a:t>
            </a:r>
            <a:r>
              <a:rPr lang="en-US" altLang="zh-CN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				</a:t>
            </a: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太 </a:t>
            </a:r>
            <a:r>
              <a:rPr lang="en-US" altLang="zh-CN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11:27</a:t>
            </a:r>
          </a:p>
          <a:p>
            <a:pPr>
              <a:spcAft>
                <a:spcPct val="20000"/>
              </a:spcAft>
            </a:pP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我所做的一切，都是父交付我的。</a:t>
            </a:r>
            <a:endParaRPr lang="en-US" altLang="zh-CN" sz="3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Aft>
                <a:spcPct val="20000"/>
              </a:spcAft>
            </a:pP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天父会承担一切的责任。</a:t>
            </a:r>
            <a:endParaRPr lang="en-US" altLang="zh-CN" sz="3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Aft>
                <a:spcPct val="20000"/>
              </a:spcAft>
            </a:pP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“知道”，可译作“认识”。</a:t>
            </a:r>
          </a:p>
          <a:p>
            <a:pPr>
              <a:spcAft>
                <a:spcPct val="20000"/>
              </a:spcAft>
            </a:pP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是亲密关系，是深刻了解的意思。</a:t>
            </a:r>
          </a:p>
          <a:p>
            <a:pPr>
              <a:spcAft>
                <a:spcPct val="20000"/>
              </a:spcAft>
            </a:pP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父，也只有父，完全了解子的难处。</a:t>
            </a:r>
          </a:p>
          <a:p>
            <a:pPr>
              <a:spcAft>
                <a:spcPct val="20000"/>
              </a:spcAft>
            </a:pPr>
            <a:r>
              <a:rPr lang="zh-CN" altLang="en-US" sz="3800" b="1" dirty="0">
                <a:latin typeface="宋体" panose="02010600030101010101" pitchFamily="2" charset="-122"/>
                <a:ea typeface="宋体" panose="02010600030101010101" pitchFamily="2" charset="-122"/>
              </a:rPr>
              <a:t>主，也只有主，完全了解我们的难处。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2A83C33-BC3E-767D-7071-5C9890B9F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>
                <a:ea typeface="宋体" panose="02010600030101010101" pitchFamily="2" charset="-122"/>
              </a:rPr>
              <a:t>主全知道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E59B65F-27BB-3165-7F57-230003376E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10515600" cy="4525963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>
                <a:ea typeface="宋体" panose="02010600030101010101" pitchFamily="2" charset="-122"/>
              </a:rPr>
              <a:t>我们的难处主全知道。</a:t>
            </a:r>
          </a:p>
          <a:p>
            <a:pPr>
              <a:spcAft>
                <a:spcPct val="40000"/>
              </a:spcAft>
            </a:pPr>
            <a:r>
              <a:rPr lang="zh-CN" altLang="en-US" sz="4000" b="1">
                <a:ea typeface="宋体" panose="02010600030101010101" pitchFamily="2" charset="-122"/>
              </a:rPr>
              <a:t>被人诬陷时，主知道我们的无辜。</a:t>
            </a:r>
          </a:p>
          <a:p>
            <a:pPr>
              <a:spcAft>
                <a:spcPct val="40000"/>
              </a:spcAft>
            </a:pPr>
            <a:r>
              <a:rPr lang="zh-CN" altLang="en-US" sz="4000" b="1">
                <a:ea typeface="宋体" panose="02010600030101010101" pitchFamily="2" charset="-122"/>
              </a:rPr>
              <a:t>被人不尊重时，主知道我们的屈辱。</a:t>
            </a:r>
          </a:p>
          <a:p>
            <a:pPr>
              <a:spcAft>
                <a:spcPct val="40000"/>
              </a:spcAft>
            </a:pPr>
            <a:r>
              <a:rPr lang="zh-CN" altLang="en-US" sz="4000" b="1">
                <a:ea typeface="宋体" panose="02010600030101010101" pitchFamily="2" charset="-122"/>
              </a:rPr>
              <a:t>被人误会时，主知道我们的正直。</a:t>
            </a:r>
          </a:p>
          <a:p>
            <a:pPr>
              <a:spcAft>
                <a:spcPct val="40000"/>
              </a:spcAft>
            </a:pPr>
            <a:endParaRPr lang="zh-CN" altLang="en-US" sz="4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5F8AB63-E5A9-B428-4531-5C10CFF578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10515600" cy="1082675"/>
          </a:xfrm>
        </p:spPr>
        <p:txBody>
          <a:bodyPr/>
          <a:lstStyle/>
          <a:p>
            <a:pPr algn="ctr"/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800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）神有他的美意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61692A1-3DAA-C402-8837-4D0DB48452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1600200"/>
            <a:ext cx="10439400" cy="50292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父啊，是的，因为你的美意本是如此。				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				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太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11:26</a:t>
            </a:r>
          </a:p>
          <a:p>
            <a:pPr>
              <a:spcAft>
                <a:spcPct val="40000"/>
              </a:spcAft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神的旨意永远是完美的。</a:t>
            </a:r>
          </a:p>
          <a:p>
            <a:pPr>
              <a:spcAft>
                <a:spcPct val="40000"/>
              </a:spcAft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情况再坏，也是他允许的。</a:t>
            </a:r>
          </a:p>
          <a:p>
            <a:pPr>
              <a:spcAft>
                <a:spcPct val="40000"/>
              </a:spcAft>
            </a:pP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… 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神的善良、纯全、可喜悦的旨意。				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				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罗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12:2</a:t>
            </a:r>
            <a:r>
              <a:rPr lang="en-US" altLang="zh-CN" sz="40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4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9998280-66B1-F897-8FF5-9E1C4277C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800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）主的呼召</a:t>
            </a:r>
            <a:endParaRPr lang="en-US" altLang="zh-CN" sz="4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5A0F51B-866A-45AC-9C5B-2C338DCC4F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10439400" cy="52578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因我们的大祭司并非不能体恤我们的软弱；他也曾凡事受过试探，与我们一样，只是他没有犯罪。所以我们只管坦然无惧的来到施恩的宝座前，为要得怜恤，蒙恩惠，作随时的帮助。					来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4:15-16</a:t>
            </a:r>
          </a:p>
          <a:p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主用祂受过的挫折，来安慰所有受挫折的工人。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B0846F-E832-4001-7201-FA80841D7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63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104047A-2969-42EB-E5D9-4B8C5914F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>
                <a:ea typeface="宋体" panose="02010600030101010101" pitchFamily="2" charset="-122"/>
              </a:rPr>
              <a:t>在主里得安息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9242532-7016-93E6-ED37-5536D85CC1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47800"/>
            <a:ext cx="10439400" cy="49530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凡劳苦担重担的人，可以到我这里来，我就使你们得安息。	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11:28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这句话是主对祂的工人说的。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我心里柔和谦卑，你们当负我的轭，学我的样式，这样，你们心里就必得享安息。因为我的轭是容易的，我的担子是轻省的。 		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		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11:29-30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FD4454E-BF50-D184-62DD-500CC577D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2488" y="76200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柔和</a:t>
            </a:r>
            <a:endParaRPr lang="en-US" altLang="en-US" sz="4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206EEE0-8775-EA3B-02A4-0F193D8704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回答柔和，使怒消退；言语暴戾，触动怒气。			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箴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15:1 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不要毁谤，不要争竞，总要和平，向众人大显温柔。		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多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3:2</a:t>
            </a:r>
            <a:r>
              <a:rPr lang="en-US" alt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D6D6CF6-D1B1-E9CE-912C-E6373771F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10515600" cy="930275"/>
          </a:xfrm>
        </p:spPr>
        <p:txBody>
          <a:bodyPr/>
          <a:lstStyle/>
          <a:p>
            <a:pPr algn="ctr"/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谦卑</a:t>
            </a:r>
            <a:endParaRPr lang="en-US" altLang="en-US" sz="4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791FDFF-AB65-6443-386B-BB39CE274D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219200"/>
            <a:ext cx="10363200" cy="52578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总而言之，你们都要同心，彼此体恤，相爱如弟兄，存慈怜谦卑的心。	彼前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3:8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只要存心谦卑，各人看别人比自己强。					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腓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2:3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062B-02F3-3EAB-8998-1E323CC2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克服低潮的不二法门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5B85-523A-C17C-EBED-DBC7F5615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257800"/>
          </a:xfrm>
        </p:spPr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4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我心里柔和谦卑，你们当负我的轭，学我的样式。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4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4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定睛父神，心里自然柔和谦卑。</a:t>
            </a:r>
            <a:endParaRPr lang="en-US" altLang="zh-CN" sz="40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4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定睛于人，只会越看越有气。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40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反倒虚己，取了奴仆的形象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…,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就自己卑微，存心顺服，以至於死，且死在十字架上。							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	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腓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2:7-8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17C1-FA64-F33D-06CF-BB18A9C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384"/>
            <a:ext cx="5847323" cy="100647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Erika Kirk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46A06-D373-5E85-079E-6F40A3A9F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33" y="914400"/>
            <a:ext cx="6839778" cy="58952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700" b="1" dirty="0">
                <a:latin typeface="SimSun" panose="02010600030101010101" pitchFamily="2" charset="-122"/>
                <a:ea typeface="SimSun" panose="02010600030101010101" pitchFamily="2" charset="-122"/>
              </a:rPr>
              <a:t>我的丈夫查理，他想要拯救年轻人，甚至包括那个夺走他生命的年轻人。那个年轻人，那个年轻人！在十字架上，我们的救主曾说过：“父啊，赦免他们，因为他们所做的，他们不晓得！” 那个人，那个年轻人，我原谅他！</a:t>
            </a:r>
            <a:endParaRPr lang="en-US" altLang="zh-CN" sz="37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3700" b="1" dirty="0">
                <a:latin typeface="SimSun" panose="02010600030101010101" pitchFamily="2" charset="-122"/>
                <a:ea typeface="SimSun" panose="02010600030101010101" pitchFamily="2" charset="-122"/>
              </a:rPr>
              <a:t>拾起了丈夫留下的棒子，继续前行。</a:t>
            </a:r>
            <a:endParaRPr lang="en-US" sz="37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9382D-B9E2-F227-9141-20DBA95A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811" y="0"/>
            <a:ext cx="5141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729BC5-21F4-E05F-3080-D9CBB8D8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037" y="152400"/>
            <a:ext cx="8718763" cy="5819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2E34F-7387-7CC0-746D-7AC4CAA14345}"/>
              </a:ext>
            </a:extLst>
          </p:cNvPr>
          <p:cNvSpPr txBox="1"/>
          <p:nvPr/>
        </p:nvSpPr>
        <p:spPr>
          <a:xfrm>
            <a:off x="1579248" y="6096000"/>
            <a:ext cx="930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i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Charlie Kirk awarded Presidential Medal of Freedom</a:t>
            </a:r>
          </a:p>
        </p:txBody>
      </p:sp>
    </p:spTree>
    <p:extLst>
      <p:ext uri="{BB962C8B-B14F-4D97-AF65-F5344CB8AC3E}">
        <p14:creationId xmlns:p14="http://schemas.microsoft.com/office/powerpoint/2010/main" val="4143858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56F2-7376-C12C-366F-39426FF5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03437"/>
            <a:ext cx="5257800" cy="1325563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求死的先知以利亚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A84D8-3A64-B576-2CD6-F8EC4A61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28600"/>
            <a:ext cx="3931962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18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53559D4-BCE9-ED86-8044-D9007FD5A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罗腾树下的安息</a:t>
            </a:r>
            <a:endParaRPr lang="en-US" altLang="en-US" sz="4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6CC8-D24C-62EF-7339-3246AC56A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2675"/>
            <a:ext cx="10515600" cy="5622925"/>
          </a:xfrm>
        </p:spPr>
        <p:txBody>
          <a:bodyPr rtlCol="0">
            <a:noAutofit/>
          </a:bodyPr>
          <a:lstStyle/>
          <a:p>
            <a:pPr marR="8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耶洗别就差遣人去见以利亚，告诉他说：明日约在这时候，我若不使你的性命像那些人的性命一样，愿神明重重的降罚与我。 </a:t>
            </a:r>
            <a:r>
              <a:rPr lang="en-US" altLang="zh-CN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								</a:t>
            </a: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王上 </a:t>
            </a:r>
            <a:r>
              <a:rPr lang="en-US" altLang="zh-CN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19</a:t>
            </a: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</a:p>
          <a:p>
            <a:pPr marR="8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以利亚见这光景就起来逃命，到了犹大的别是巴，将仆人留在那里，自己在旷野走了一日的路程，来到一棵罗腾树下，就坐在那里求死。</a:t>
            </a:r>
            <a:r>
              <a:rPr lang="en-US" altLang="zh-CN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						</a:t>
            </a: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王上 </a:t>
            </a:r>
            <a:r>
              <a:rPr lang="en-US" altLang="zh-CN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19</a:t>
            </a: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3-4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4AA34-47FD-CB88-83C3-489C934A1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643563"/>
          </a:xfrm>
        </p:spPr>
        <p:txBody>
          <a:bodyPr/>
          <a:lstStyle/>
          <a:p>
            <a:pPr marL="228600" marR="80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以利亚疲惫抑郁，不想活了。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28600" marR="80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主在这棵罗腾树下，重建以利亚。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他就躺在罗腾树下，睡著了。有一个天使拍他，说：「起来吃吧！」 他观看，见头旁有一瓶水与炭火烧的饼，他就吃了喝了，仍然躺下。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						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王上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92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5-6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9589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BB228-95CF-5BC3-E7DE-2A31D6CEBD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4000" b="1" dirty="0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主让以利亚充分的休息，先恢复体力。</a:t>
            </a:r>
            <a:endParaRPr lang="en-US" altLang="zh-CN" sz="4000" b="1" dirty="0">
              <a:solidFill>
                <a:srgbClr val="292F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4000" b="1" dirty="0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耶和华的使者第二次来拍他，说：「起来吃吧！因为你当走的路甚远。」他就起来吃了喝了，仗著这饮食的力，走了四十昼夜，到了神的山，就是何烈山。</a:t>
            </a:r>
            <a:r>
              <a:rPr lang="en-US" altLang="zh-CN" sz="4000" b="1" dirty="0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												</a:t>
            </a:r>
            <a:r>
              <a:rPr lang="zh-CN" altLang="en-US" sz="4000" b="1" dirty="0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王上 </a:t>
            </a:r>
            <a:r>
              <a:rPr lang="en-US" altLang="zh-CN" sz="4000" b="1" dirty="0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4000" b="1" dirty="0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4000" b="1" dirty="0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7-8</a:t>
            </a:r>
            <a:endParaRPr lang="en-US" altLang="en-US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16A489B-82FA-D5F2-8C3D-9E024C17AB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1676400"/>
            <a:ext cx="7772400" cy="1924050"/>
          </a:xfrm>
        </p:spPr>
        <p:txBody>
          <a:bodyPr anchor="ctr"/>
          <a:lstStyle/>
          <a:p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劳苦担重</a:t>
            </a:r>
            <a:r>
              <a:rPr lang="en-US" altLang="zh-CN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5400" b="1" dirty="0">
                <a:latin typeface="宋体" panose="02010600030101010101" pitchFamily="2" charset="-122"/>
                <a:ea typeface="宋体" panose="02010600030101010101" pitchFamily="2" charset="-122"/>
              </a:rPr>
              <a:t>得享安息</a:t>
            </a:r>
            <a:endParaRPr lang="en-US" altLang="en-US" sz="5400" b="1" dirty="0">
              <a:ea typeface="宋体" panose="02010600030101010101" pitchFamily="2" charset="-122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36136D0-68B1-226D-DCF8-20DBC974F5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4114800"/>
            <a:ext cx="6400800" cy="1752600"/>
          </a:xfrm>
        </p:spPr>
        <p:txBody>
          <a:bodyPr/>
          <a:lstStyle/>
          <a:p>
            <a:r>
              <a:rPr lang="zh-CN" altLang="en-US" sz="4000" b="1">
                <a:ea typeface="宋体" panose="02010600030101010101" pitchFamily="2" charset="-122"/>
              </a:rPr>
              <a:t>黄力夫弟兄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BEB123A-9F37-EB65-A9E0-07D1090B1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10515600" cy="930275"/>
          </a:xfrm>
        </p:spPr>
        <p:txBody>
          <a:bodyPr/>
          <a:lstStyle/>
          <a:p>
            <a:pPr algn="ctr"/>
            <a:r>
              <a:rPr lang="zh-CN" altLang="en-US" sz="48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何烈山</a:t>
            </a:r>
            <a:endParaRPr lang="en-US" alt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D6625-919F-9DCF-42ED-8582E4F60D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143000"/>
            <a:ext cx="10515600" cy="5410200"/>
          </a:xfrm>
        </p:spPr>
        <p:txBody>
          <a:bodyPr/>
          <a:lstStyle/>
          <a:p>
            <a:r>
              <a:rPr lang="zh-CN" altLang="en-US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他在那里进了一个洞，就住在洞中。</a:t>
            </a:r>
            <a:endParaRPr lang="en-US" altLang="zh-CN" sz="4000" b="1">
              <a:solidFill>
                <a:srgbClr val="292F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以利亚反复的向神抱怨</a:t>
            </a:r>
            <a:r>
              <a:rPr lang="en-US" altLang="zh-CN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神没有回答。</a:t>
            </a:r>
            <a:endParaRPr lang="en-US" altLang="zh-CN" sz="4000" b="1">
              <a:solidFill>
                <a:srgbClr val="292F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那时耶和华从那里经过，在他面前有烈风大作，崩山碎石。风後地震，地震後有火。</a:t>
            </a:r>
            <a:r>
              <a:rPr lang="en-US" altLang="zh-CN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						</a:t>
            </a:r>
            <a:r>
              <a:rPr lang="zh-CN" altLang="en-US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王上 </a:t>
            </a:r>
            <a:r>
              <a:rPr lang="en-US" altLang="zh-CN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11-12</a:t>
            </a:r>
          </a:p>
          <a:p>
            <a:r>
              <a:rPr lang="zh-CN" altLang="en-US" sz="4000" b="1">
                <a:solidFill>
                  <a:srgbClr val="292F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神用异象显示，祂是掌管天地万物的主。</a:t>
            </a:r>
            <a:endParaRPr lang="en-US" altLang="zh-CN" sz="4000" b="1">
              <a:solidFill>
                <a:srgbClr val="292F33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耶和华对他说：你回去，从旷野往大马色去。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					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王上 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19</a:t>
            </a: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4000" b="1"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endParaRPr lang="en-US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522BF-BA96-2C02-BFCB-8B7336D3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967" y="0"/>
            <a:ext cx="5568065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DB1C8AC-4B83-AE87-AA5B-286B93775406}"/>
              </a:ext>
            </a:extLst>
          </p:cNvPr>
          <p:cNvSpPr/>
          <p:nvPr/>
        </p:nvSpPr>
        <p:spPr>
          <a:xfrm>
            <a:off x="5029200" y="2819400"/>
            <a:ext cx="1143000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55790B-8A6B-BB21-C502-CDC8153CC70B}"/>
              </a:ext>
            </a:extLst>
          </p:cNvPr>
          <p:cNvSpPr/>
          <p:nvPr/>
        </p:nvSpPr>
        <p:spPr>
          <a:xfrm>
            <a:off x="7737032" y="6626"/>
            <a:ext cx="1143000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81C61-DF46-593B-DDB2-355D0B44BC87}"/>
              </a:ext>
            </a:extLst>
          </p:cNvPr>
          <p:cNvSpPr/>
          <p:nvPr/>
        </p:nvSpPr>
        <p:spPr>
          <a:xfrm>
            <a:off x="3962400" y="5710030"/>
            <a:ext cx="1143000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3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3C5098F-EBF0-D500-0D1D-5AEE2C3D6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3338"/>
            <a:ext cx="10515600" cy="930275"/>
          </a:xfrm>
        </p:spPr>
        <p:txBody>
          <a:bodyPr/>
          <a:lstStyle/>
          <a:p>
            <a:pPr algn="ctr"/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以利亚被重建了</a:t>
            </a:r>
            <a:endParaRPr lang="en-US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5FAF0-D0B0-1E35-5410-F0DBD854AD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219200"/>
            <a:ext cx="10515600" cy="5257800"/>
          </a:xfrm>
        </p:spPr>
        <p:txBody>
          <a:bodyPr/>
          <a:lstStyle/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从何烈山到大马色，要经过撒玛利亚，就是妖后耶洗别的地盘。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以利亚遵命而行，不再害怕。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以利亚被重建了。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两个关键：</a:t>
            </a:r>
            <a:endParaRPr lang="en-US" altLang="zh-CN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充分休息。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	- 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罗腾树。</a:t>
            </a:r>
            <a:endParaRPr lang="en-US" altLang="zh-CN" sz="36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定睛于神。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	- 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何烈山。</a:t>
            </a:r>
            <a:endParaRPr lang="en-US" altLang="zh-CN" sz="36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我和喜聆的经验。</a:t>
            </a:r>
            <a:endParaRPr lang="en-US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6579-4425-76FC-8B54-5C13F206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1006475"/>
          </a:xfrm>
        </p:spPr>
        <p:txBody>
          <a:bodyPr/>
          <a:lstStyle/>
          <a:p>
            <a:pPr algn="ctr"/>
            <a:r>
              <a:rPr lang="zh-TW" altLang="en-US" b="1" i="0" dirty="0">
                <a:solidFill>
                  <a:srgbClr val="373737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基督僕人更新中心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Picture 4" descr="A sunset over a body of water&#10;&#10;AI-generated content may be incorrect.">
            <a:extLst>
              <a:ext uri="{FF2B5EF4-FFF2-40B4-BE49-F238E27FC236}">
                <a16:creationId xmlns:a16="http://schemas.microsoft.com/office/drawing/2014/main" id="{6D0E9F23-B9D1-F6BE-FBC1-106E38A3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37936"/>
            <a:ext cx="7562993" cy="57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16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8B595B1-4662-CFC8-2C94-2D8927A87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>
                <a:ea typeface="宋体" panose="02010600030101010101" pitchFamily="2" charset="-122"/>
              </a:rPr>
              <a:t>今天的信息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970AFE9-A7B0-49AC-57AD-8AD46FAA5E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10515600" cy="51816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耶稣也曾凡事受过试探，与我们一样。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所以我们只管坦然无惧的来到施恩的宝座前。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耶稣定睛于父神，我们定睛于耶稣。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我心里柔和谦卑，你们当负我的轭，学我的样式，这样，你们心里就必得享安息。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以利亚定睛于神，被重建。</a:t>
            </a:r>
            <a:endParaRPr lang="en-US" altLang="en-US" sz="40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6FBFB3B9-765C-CE61-8D41-03CB0C715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104394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凡劳苦担重担的人，可以到我这里来，我就使你们得安息。我心里柔和谦卑，你们当负我的轭，学我的样式，这样，你们心里就必得享安息。因为我的轭是容易的，我的担子是轻省的。 												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11:28-30</a:t>
            </a:r>
            <a:endParaRPr lang="en-US" altLang="en-US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F231B55-965E-065F-E308-4E9AE4A0C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875"/>
            <a:ext cx="10515600" cy="1006475"/>
          </a:xfrm>
        </p:spPr>
        <p:txBody>
          <a:bodyPr/>
          <a:lstStyle/>
          <a:p>
            <a:pPr algn="ctr"/>
            <a:r>
              <a:rPr lang="zh-CN" altLang="en-US" sz="4800" b="1">
                <a:ea typeface="宋体" panose="02010600030101010101" pitchFamily="2" charset="-122"/>
              </a:rPr>
              <a:t>耶稣工作的低潮期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367E904-758E-DF91-1F36-B669E17B9C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1447800"/>
            <a:ext cx="9601200" cy="4876800"/>
          </a:xfrm>
        </p:spPr>
        <p:txBody>
          <a:bodyPr/>
          <a:lstStyle/>
          <a:p>
            <a:pPr marL="609600" indent="-609600">
              <a:spcAft>
                <a:spcPct val="40000"/>
              </a:spcAft>
            </a:pPr>
            <a:r>
              <a:rPr lang="zh-CN" altLang="en-US" sz="4000" b="1" dirty="0">
                <a:ea typeface="宋体" panose="02010600030101010101" pitchFamily="2" charset="-122"/>
              </a:rPr>
              <a:t>发生在传道的中期。</a:t>
            </a:r>
          </a:p>
          <a:p>
            <a:pPr marL="609600" indent="-609600">
              <a:spcAft>
                <a:spcPct val="40000"/>
              </a:spcAft>
            </a:pPr>
            <a:r>
              <a:rPr lang="zh-CN" altLang="en-US" sz="4000" b="1" dirty="0">
                <a:ea typeface="宋体" panose="02010600030101010101" pitchFamily="2" charset="-122"/>
              </a:rPr>
              <a:t>在加利利。</a:t>
            </a:r>
          </a:p>
          <a:p>
            <a:pPr marL="609600" indent="-609600">
              <a:spcAft>
                <a:spcPct val="40000"/>
              </a:spcAft>
            </a:pPr>
            <a:r>
              <a:rPr lang="zh-CN" altLang="en-US" sz="4000" b="1" dirty="0">
                <a:ea typeface="宋体" panose="02010600030101010101" pitchFamily="2" charset="-122"/>
              </a:rPr>
              <a:t>主受到许多的挫折。</a:t>
            </a:r>
          </a:p>
          <a:p>
            <a:pPr marL="1371600" lvl="2" indent="-457200">
              <a:spcAft>
                <a:spcPct val="20000"/>
              </a:spcAft>
              <a:buFontTx/>
              <a:buAutoNum type="arabicPeriod"/>
            </a:pPr>
            <a:r>
              <a:rPr lang="zh-CN" altLang="en-US" sz="4000" b="1" dirty="0">
                <a:ea typeface="宋体" panose="02010600030101010101" pitchFamily="2" charset="-122"/>
              </a:rPr>
              <a:t>同工的怀疑。</a:t>
            </a:r>
          </a:p>
          <a:p>
            <a:pPr marL="1371600" lvl="2" indent="-457200">
              <a:spcAft>
                <a:spcPct val="20000"/>
              </a:spcAft>
              <a:buFontTx/>
              <a:buAutoNum type="arabicPeriod"/>
            </a:pPr>
            <a:r>
              <a:rPr lang="zh-CN" altLang="en-US" sz="4000" b="1" dirty="0">
                <a:ea typeface="宋体" panose="02010600030101010101" pitchFamily="2" charset="-122"/>
              </a:rPr>
              <a:t>别人的毁谤。</a:t>
            </a:r>
          </a:p>
          <a:p>
            <a:pPr marL="1371600" lvl="2" indent="-457200">
              <a:spcAft>
                <a:spcPct val="20000"/>
              </a:spcAft>
              <a:buFontTx/>
              <a:buAutoNum type="arabicPeriod"/>
            </a:pPr>
            <a:r>
              <a:rPr lang="zh-CN" altLang="en-US" sz="4000" b="1" dirty="0">
                <a:ea typeface="宋体" panose="02010600030101010101" pitchFamily="2" charset="-122"/>
              </a:rPr>
              <a:t>工作无果效。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C025126-89C4-D245-7BB0-284E70058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/>
          <a:lstStyle/>
          <a:p>
            <a:pPr algn="ctr"/>
            <a:r>
              <a:rPr lang="en-US" altLang="zh-CN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。约翰的怀疑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AC7EC26-051A-6D78-07D8-EA58F84CAE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219200"/>
            <a:ext cx="10515600" cy="54102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约翰在监里听见基督所作的事，就打发两个门徒去，问他说：“那将要来的是你吗？还是我们等候别人呢？” 		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11:2-3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约翰是主的亲戚，是主的开路先锋。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约翰被冤枉关在监里，久久不见拯救，难免心生怀疑。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约翰软弱了，对主的信心动摇了。</a:t>
            </a:r>
          </a:p>
          <a:p>
            <a:pPr marL="0" indent="0">
              <a:lnSpc>
                <a:spcPct val="100000"/>
              </a:lnSpc>
              <a:spcAft>
                <a:spcPct val="30000"/>
              </a:spcAft>
              <a:buNone/>
            </a:pPr>
            <a:endParaRPr lang="zh-CN" altLang="en-US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FBA3-730C-950E-4AA6-02358351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0275"/>
          </a:xfrm>
        </p:spPr>
        <p:txBody>
          <a:bodyPr/>
          <a:lstStyle/>
          <a:p>
            <a:pPr algn="ctr"/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主勉励施洗约翰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0AD89-6AAB-5563-F7A2-FA30E01C3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257800"/>
          </a:xfrm>
        </p:spPr>
        <p:txBody>
          <a:bodyPr/>
          <a:lstStyle/>
          <a:p>
            <a:pPr marR="800" algn="l" rtl="0">
              <a:lnSpc>
                <a:spcPct val="100000"/>
              </a:lnSpc>
            </a:pPr>
            <a:r>
              <a:rPr lang="zh-CN" altLang="en-US" sz="4000" b="1" i="0" u="none" strike="noStrike" baseline="0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耶稣回答说：你们去，把所听见，所看见的事告诉约翰。就是瞎子看见，瘸子行走，长大麻疯的洁净，聋子听见，死人复活，穷人有福音传给他们。 </a:t>
            </a:r>
            <a:r>
              <a:rPr lang="en-US" altLang="zh-CN" sz="4000" b="1" i="0" u="none" strike="noStrike" baseline="0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4000" b="1" i="0" u="none" strike="noStrike" baseline="0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太 </a:t>
            </a:r>
            <a:r>
              <a:rPr lang="en-US" altLang="zh-CN" sz="4000" b="1" i="0" u="none" strike="noStrike" baseline="0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lang="zh-CN" altLang="en-US" sz="4000" b="1" i="0" u="none" strike="noStrike" baseline="0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4000" b="1" i="0" u="none" strike="noStrike" baseline="0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4-5</a:t>
            </a:r>
          </a:p>
          <a:p>
            <a:pPr marR="800" algn="l" rtl="0">
              <a:lnSpc>
                <a:spcPct val="100000"/>
              </a:lnSpc>
            </a:pP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坚定约翰的信心。</a:t>
            </a:r>
            <a:endParaRPr lang="en-US" altLang="zh-CN" sz="4000" b="1" dirty="0">
              <a:solidFill>
                <a:srgbClr val="292F3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R="800" algn="l" rtl="0">
              <a:lnSpc>
                <a:spcPct val="100000"/>
              </a:lnSpc>
            </a:pP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主没有告诉约翰，他将要殉道。</a:t>
            </a:r>
            <a:endParaRPr lang="en-US" altLang="zh-CN" sz="4000" b="1" dirty="0">
              <a:solidFill>
                <a:srgbClr val="292F3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R="800" algn="l" rtl="0">
              <a:lnSpc>
                <a:spcPct val="100000"/>
              </a:lnSpc>
            </a:pPr>
            <a:r>
              <a:rPr lang="zh-CN" altLang="en-US" sz="4000" b="1" dirty="0">
                <a:solidFill>
                  <a:srgbClr val="292F3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约翰需要的是鼓励。</a:t>
            </a:r>
            <a:endParaRPr lang="en-US" altLang="zh-CN" sz="4000" b="1" dirty="0">
              <a:solidFill>
                <a:srgbClr val="292F3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R="800" algn="l" rtl="0">
              <a:lnSpc>
                <a:spcPct val="100000"/>
              </a:lnSpc>
            </a:pPr>
            <a:endParaRPr lang="en-US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9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EE75A57-B59F-AC38-CE11-FFBF49018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44563"/>
          </a:xfrm>
        </p:spPr>
        <p:txBody>
          <a:bodyPr/>
          <a:lstStyle/>
          <a:p>
            <a:pPr algn="ctr"/>
            <a:r>
              <a:rPr lang="zh-CN" altLang="en-US" sz="4800" b="1">
                <a:ea typeface="宋体" panose="02010600030101010101" pitchFamily="2" charset="-122"/>
              </a:rPr>
              <a:t>主仍然肯定施洗约翰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6FE8ECD-2843-8E54-9942-69A219E372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20763"/>
            <a:ext cx="10896600" cy="5562600"/>
          </a:xfrm>
        </p:spPr>
        <p:txBody>
          <a:bodyPr/>
          <a:lstStyle/>
          <a:p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经上记着说：‘我要差遣我的使者在你前面，预备道路。’所说的就是这个人。我实在告诉你们，凡妇人所生的，没有一个兴起来大过施洗约翰的。		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11:10-11</a:t>
            </a:r>
          </a:p>
          <a:p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“经上记着说”，指的是：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万军之耶和华说：我要差遣我的使者在我前面预备道路。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		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玛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  <a:p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凡不因我跌倒的，就有福了！		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11:6</a:t>
            </a:r>
          </a:p>
          <a:p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主勉励施洗约翰，也勉励门徒。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303F379-1C7B-6BAF-07CB-91DB5F8CF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39700"/>
            <a:ext cx="10515600" cy="1082675"/>
          </a:xfrm>
        </p:spPr>
        <p:txBody>
          <a:bodyPr/>
          <a:lstStyle/>
          <a:p>
            <a:pPr algn="ctr"/>
            <a:r>
              <a:rPr lang="en-US" altLang="zh-CN" sz="4800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4800" b="1">
                <a:latin typeface="宋体" panose="02010600030101010101" pitchFamily="2" charset="-122"/>
                <a:ea typeface="宋体" panose="02010600030101010101" pitchFamily="2" charset="-122"/>
              </a:rPr>
              <a:t>。人的毁谤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27AA3CC-B95D-2299-445D-A93C6BB471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295400"/>
            <a:ext cx="10515600" cy="48006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约翰来了，也不吃也不喝，人就说他是被鬼附着的；人子来了，也吃也喝，人又说他是贪食好酒的人，是税吏和罪人的朋友。								太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11:18-19</a:t>
            </a: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主受文士和法利赛人的批评及毁谤。</a:t>
            </a:r>
            <a:endParaRPr lang="en-US" altLang="zh-CN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Aft>
                <a:spcPct val="40000"/>
              </a:spcAft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主被“泼脏水”，受了委屈。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3360</TotalTime>
  <Words>2636</Words>
  <Application>Microsoft Office PowerPoint</Application>
  <PresentationFormat>Widescreen</PresentationFormat>
  <Paragraphs>133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SimSun</vt:lpstr>
      <vt:lpstr>SimSun</vt:lpstr>
      <vt:lpstr>Aptos</vt:lpstr>
      <vt:lpstr>Aptos Display</vt:lpstr>
      <vt:lpstr>Arial</vt:lpstr>
      <vt:lpstr>Roboto</vt:lpstr>
      <vt:lpstr>Default Design</vt:lpstr>
      <vt:lpstr>Office Theme</vt:lpstr>
      <vt:lpstr>PowerPoint Presentation</vt:lpstr>
      <vt:lpstr>PowerPoint Presentation</vt:lpstr>
      <vt:lpstr>劳苦担重,得享安息</vt:lpstr>
      <vt:lpstr>PowerPoint Presentation</vt:lpstr>
      <vt:lpstr>耶稣工作的低潮期</vt:lpstr>
      <vt:lpstr>1。约翰的怀疑</vt:lpstr>
      <vt:lpstr>主勉励施洗约翰</vt:lpstr>
      <vt:lpstr>主仍然肯定施洗约翰</vt:lpstr>
      <vt:lpstr>2。人的毁谤</vt:lpstr>
      <vt:lpstr>3。传道工作没有果效</vt:lpstr>
      <vt:lpstr>PowerPoint Presentation</vt:lpstr>
      <vt:lpstr>那时</vt:lpstr>
      <vt:lpstr>PowerPoint Presentation</vt:lpstr>
      <vt:lpstr>祷告</vt:lpstr>
      <vt:lpstr>我感谢你！</vt:lpstr>
      <vt:lpstr>（1）父知道子</vt:lpstr>
      <vt:lpstr>主全知道</vt:lpstr>
      <vt:lpstr>（2）神有他的美意</vt:lpstr>
      <vt:lpstr>（3）主的呼召</vt:lpstr>
      <vt:lpstr>在主里得安息</vt:lpstr>
      <vt:lpstr>柔和</vt:lpstr>
      <vt:lpstr>谦卑</vt:lpstr>
      <vt:lpstr>克服低潮的不二法门</vt:lpstr>
      <vt:lpstr>Erika Kirk</vt:lpstr>
      <vt:lpstr>PowerPoint Presentation</vt:lpstr>
      <vt:lpstr>求死的先知以利亚</vt:lpstr>
      <vt:lpstr>罗腾树下的安息</vt:lpstr>
      <vt:lpstr>PowerPoint Presentation</vt:lpstr>
      <vt:lpstr>PowerPoint Presentation</vt:lpstr>
      <vt:lpstr>何烈山</vt:lpstr>
      <vt:lpstr>PowerPoint Presentation</vt:lpstr>
      <vt:lpstr>以利亚被重建了</vt:lpstr>
      <vt:lpstr>基督僕人更新中心</vt:lpstr>
      <vt:lpstr>今天的信息</vt:lpstr>
    </vt:vector>
  </TitlesOfParts>
  <Company>UNC-SOP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柔和谦卑</dc:title>
  <dc:creator>UNC</dc:creator>
  <cp:lastModifiedBy>Leaf Huang</cp:lastModifiedBy>
  <cp:revision>46</cp:revision>
  <dcterms:created xsi:type="dcterms:W3CDTF">2008-07-31T19:07:19Z</dcterms:created>
  <dcterms:modified xsi:type="dcterms:W3CDTF">2025-10-18T17:43:19Z</dcterms:modified>
</cp:coreProperties>
</file>