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821" r:id="rId1"/>
  </p:sldMasterIdLst>
  <p:notesMasterIdLst>
    <p:notesMasterId r:id="rId24"/>
  </p:notesMasterIdLst>
  <p:sldIdLst>
    <p:sldId id="1051" r:id="rId2"/>
    <p:sldId id="850" r:id="rId3"/>
    <p:sldId id="866" r:id="rId4"/>
    <p:sldId id="867" r:id="rId5"/>
    <p:sldId id="851" r:id="rId6"/>
    <p:sldId id="865" r:id="rId7"/>
    <p:sldId id="855" r:id="rId8"/>
    <p:sldId id="868" r:id="rId9"/>
    <p:sldId id="869" r:id="rId10"/>
    <p:sldId id="870" r:id="rId11"/>
    <p:sldId id="861" r:id="rId12"/>
    <p:sldId id="1048" r:id="rId13"/>
    <p:sldId id="1049" r:id="rId14"/>
    <p:sldId id="862" r:id="rId15"/>
    <p:sldId id="864" r:id="rId16"/>
    <p:sldId id="854" r:id="rId17"/>
    <p:sldId id="330" r:id="rId18"/>
    <p:sldId id="847" r:id="rId19"/>
    <p:sldId id="848" r:id="rId20"/>
    <p:sldId id="849" r:id="rId21"/>
    <p:sldId id="1046" r:id="rId22"/>
    <p:sldId id="1047" r:id="rId2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BBA3E79-FA6A-4CED-802F-70E5DE55154E}">
          <p14:sldIdLst>
            <p14:sldId id="1051"/>
            <p14:sldId id="850"/>
            <p14:sldId id="866"/>
            <p14:sldId id="867"/>
            <p14:sldId id="851"/>
            <p14:sldId id="865"/>
            <p14:sldId id="855"/>
            <p14:sldId id="868"/>
            <p14:sldId id="869"/>
            <p14:sldId id="870"/>
            <p14:sldId id="861"/>
            <p14:sldId id="1048"/>
            <p14:sldId id="1049"/>
            <p14:sldId id="862"/>
            <p14:sldId id="864"/>
            <p14:sldId id="854"/>
            <p14:sldId id="330"/>
            <p14:sldId id="847"/>
            <p14:sldId id="848"/>
            <p14:sldId id="849"/>
            <p14:sldId id="1046"/>
            <p14:sldId id="104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FFFF99"/>
    <a:srgbClr val="242424"/>
    <a:srgbClr val="262626"/>
    <a:srgbClr val="FF0000"/>
    <a:srgbClr val="292929"/>
    <a:srgbClr val="1C1C1C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10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sey fang" userId="fbe7b9a16ef18e1d" providerId="LiveId" clId="{D0653FF9-BA3D-4A73-966E-4F573B0DDD36}"/>
    <pc:docChg chg="custSel addSld delSld modSld sldOrd modSection">
      <pc:chgData name="casey fang" userId="fbe7b9a16ef18e1d" providerId="LiveId" clId="{D0653FF9-BA3D-4A73-966E-4F573B0DDD36}" dt="2025-09-28T12:19:46.544" v="4215" actId="207"/>
      <pc:docMkLst>
        <pc:docMk/>
      </pc:docMkLst>
      <pc:sldChg chg="del">
        <pc:chgData name="casey fang" userId="fbe7b9a16ef18e1d" providerId="LiveId" clId="{D0653FF9-BA3D-4A73-966E-4F573B0DDD36}" dt="2025-09-26T18:51:10.962" v="1337" actId="2696"/>
        <pc:sldMkLst>
          <pc:docMk/>
          <pc:sldMk cId="0" sldId="266"/>
        </pc:sldMkLst>
      </pc:sldChg>
      <pc:sldChg chg="modSp mod setBg">
        <pc:chgData name="casey fang" userId="fbe7b9a16ef18e1d" providerId="LiveId" clId="{D0653FF9-BA3D-4A73-966E-4F573B0DDD36}" dt="2025-09-28T12:19:46.544" v="4215" actId="207"/>
        <pc:sldMkLst>
          <pc:docMk/>
          <pc:sldMk cId="1748603360" sldId="766"/>
        </pc:sldMkLst>
        <pc:graphicFrameChg chg="mod modGraphic">
          <ac:chgData name="casey fang" userId="fbe7b9a16ef18e1d" providerId="LiveId" clId="{D0653FF9-BA3D-4A73-966E-4F573B0DDD36}" dt="2025-09-28T12:19:46.544" v="4215" actId="207"/>
          <ac:graphicFrameMkLst>
            <pc:docMk/>
            <pc:sldMk cId="1748603360" sldId="766"/>
            <ac:graphicFrameMk id="3" creationId="{209E8C6D-F4D5-49F3-8FBB-14EC28023C01}"/>
          </ac:graphicFrameMkLst>
        </pc:graphicFrameChg>
        <pc:picChg chg="mod">
          <ac:chgData name="casey fang" userId="fbe7b9a16ef18e1d" providerId="LiveId" clId="{D0653FF9-BA3D-4A73-966E-4F573B0DDD36}" dt="2025-09-26T19:45:57.034" v="2130" actId="14100"/>
          <ac:picMkLst>
            <pc:docMk/>
            <pc:sldMk cId="1748603360" sldId="766"/>
            <ac:picMk id="2050" creationId="{0D713AF2-7182-7AD1-73BD-3FB6D143E425}"/>
          </ac:picMkLst>
        </pc:picChg>
      </pc:sldChg>
      <pc:sldChg chg="ord">
        <pc:chgData name="casey fang" userId="fbe7b9a16ef18e1d" providerId="LiveId" clId="{D0653FF9-BA3D-4A73-966E-4F573B0DDD36}" dt="2025-09-26T18:57:20.783" v="1408"/>
        <pc:sldMkLst>
          <pc:docMk/>
          <pc:sldMk cId="2391109298" sldId="866"/>
        </pc:sldMkLst>
      </pc:sldChg>
      <pc:sldChg chg="del">
        <pc:chgData name="casey fang" userId="fbe7b9a16ef18e1d" providerId="LiveId" clId="{D0653FF9-BA3D-4A73-966E-4F573B0DDD36}" dt="2025-09-28T00:27:01.446" v="3890" actId="47"/>
        <pc:sldMkLst>
          <pc:docMk/>
          <pc:sldMk cId="3808351847" sldId="1006"/>
        </pc:sldMkLst>
      </pc:sldChg>
      <pc:sldChg chg="modSp mod">
        <pc:chgData name="casey fang" userId="fbe7b9a16ef18e1d" providerId="LiveId" clId="{D0653FF9-BA3D-4A73-966E-4F573B0DDD36}" dt="2025-09-26T20:55:25.409" v="3108" actId="13926"/>
        <pc:sldMkLst>
          <pc:docMk/>
          <pc:sldMk cId="1365313951" sldId="1011"/>
        </pc:sldMkLst>
        <pc:spChg chg="mod">
          <ac:chgData name="casey fang" userId="fbe7b9a16ef18e1d" providerId="LiveId" clId="{D0653FF9-BA3D-4A73-966E-4F573B0DDD36}" dt="2025-09-26T20:55:25.409" v="3108" actId="13926"/>
          <ac:spMkLst>
            <pc:docMk/>
            <pc:sldMk cId="1365313951" sldId="1011"/>
            <ac:spMk id="3" creationId="{6FD39DB8-325A-5985-47E7-3249E4191051}"/>
          </ac:spMkLst>
        </pc:spChg>
        <pc:spChg chg="mod">
          <ac:chgData name="casey fang" userId="fbe7b9a16ef18e1d" providerId="LiveId" clId="{D0653FF9-BA3D-4A73-966E-4F573B0DDD36}" dt="2025-09-26T20:43:12.313" v="2825" actId="255"/>
          <ac:spMkLst>
            <pc:docMk/>
            <pc:sldMk cId="1365313951" sldId="1011"/>
            <ac:spMk id="33794" creationId="{0EF2CEFC-8BA6-D856-47FC-0BFA54EA88CC}"/>
          </ac:spMkLst>
        </pc:spChg>
      </pc:sldChg>
      <pc:sldChg chg="del">
        <pc:chgData name="casey fang" userId="fbe7b9a16ef18e1d" providerId="LiveId" clId="{D0653FF9-BA3D-4A73-966E-4F573B0DDD36}" dt="2025-09-26T20:57:47.268" v="3109" actId="47"/>
        <pc:sldMkLst>
          <pc:docMk/>
          <pc:sldMk cId="1653408171" sldId="1012"/>
        </pc:sldMkLst>
      </pc:sldChg>
      <pc:sldChg chg="modSp mod">
        <pc:chgData name="casey fang" userId="fbe7b9a16ef18e1d" providerId="LiveId" clId="{D0653FF9-BA3D-4A73-966E-4F573B0DDD36}" dt="2025-09-28T00:23:42.211" v="3889" actId="20577"/>
        <pc:sldMkLst>
          <pc:docMk/>
          <pc:sldMk cId="2902011644" sldId="1018"/>
        </pc:sldMkLst>
        <pc:spChg chg="mod">
          <ac:chgData name="casey fang" userId="fbe7b9a16ef18e1d" providerId="LiveId" clId="{D0653FF9-BA3D-4A73-966E-4F573B0DDD36}" dt="2025-09-28T00:23:42.211" v="3889" actId="20577"/>
          <ac:spMkLst>
            <pc:docMk/>
            <pc:sldMk cId="2902011644" sldId="1018"/>
            <ac:spMk id="2" creationId="{40113DBC-BE91-DC3B-4BF6-71475CA1ACF7}"/>
          </ac:spMkLst>
        </pc:spChg>
      </pc:sldChg>
      <pc:sldChg chg="del">
        <pc:chgData name="casey fang" userId="fbe7b9a16ef18e1d" providerId="LiveId" clId="{D0653FF9-BA3D-4A73-966E-4F573B0DDD36}" dt="2025-09-27T17:55:22.415" v="3834" actId="47"/>
        <pc:sldMkLst>
          <pc:docMk/>
          <pc:sldMk cId="4100830113" sldId="1033"/>
        </pc:sldMkLst>
      </pc:sldChg>
      <pc:sldChg chg="modSp mod">
        <pc:chgData name="casey fang" userId="fbe7b9a16ef18e1d" providerId="LiveId" clId="{D0653FF9-BA3D-4A73-966E-4F573B0DDD36}" dt="2025-09-24T01:16:06.304" v="1127" actId="1076"/>
        <pc:sldMkLst>
          <pc:docMk/>
          <pc:sldMk cId="2187635858" sldId="1035"/>
        </pc:sldMkLst>
        <pc:spChg chg="mod">
          <ac:chgData name="casey fang" userId="fbe7b9a16ef18e1d" providerId="LiveId" clId="{D0653FF9-BA3D-4A73-966E-4F573B0DDD36}" dt="2025-09-24T01:16:06.304" v="1127" actId="1076"/>
          <ac:spMkLst>
            <pc:docMk/>
            <pc:sldMk cId="2187635858" sldId="1035"/>
            <ac:spMk id="2" creationId="{C00C6729-471D-F1FF-0C6E-AB2FF9235D27}"/>
          </ac:spMkLst>
        </pc:spChg>
      </pc:sldChg>
      <pc:sldChg chg="addSp delSp modSp mod">
        <pc:chgData name="casey fang" userId="fbe7b9a16ef18e1d" providerId="LiveId" clId="{D0653FF9-BA3D-4A73-966E-4F573B0DDD36}" dt="2025-09-24T01:21:49.283" v="1334" actId="20577"/>
        <pc:sldMkLst>
          <pc:docMk/>
          <pc:sldMk cId="1528449725" sldId="1036"/>
        </pc:sldMkLst>
        <pc:spChg chg="mod">
          <ac:chgData name="casey fang" userId="fbe7b9a16ef18e1d" providerId="LiveId" clId="{D0653FF9-BA3D-4A73-966E-4F573B0DDD36}" dt="2025-09-24T01:21:49.283" v="1334" actId="20577"/>
          <ac:spMkLst>
            <pc:docMk/>
            <pc:sldMk cId="1528449725" sldId="1036"/>
            <ac:spMk id="2" creationId="{9B5C7B5A-1FE5-0C49-9FC3-65DB210B5B2A}"/>
          </ac:spMkLst>
        </pc:spChg>
      </pc:sldChg>
      <pc:sldChg chg="add del setBg">
        <pc:chgData name="casey fang" userId="fbe7b9a16ef18e1d" providerId="LiveId" clId="{D0653FF9-BA3D-4A73-966E-4F573B0DDD36}" dt="2025-09-26T18:51:12.709" v="1338" actId="47"/>
        <pc:sldMkLst>
          <pc:docMk/>
          <pc:sldMk cId="3335744233" sldId="1037"/>
        </pc:sldMkLst>
      </pc:sldChg>
      <pc:sldChg chg="modSp mod ord">
        <pc:chgData name="casey fang" userId="fbe7b9a16ef18e1d" providerId="LiveId" clId="{D0653FF9-BA3D-4A73-966E-4F573B0DDD36}" dt="2025-09-28T12:10:31.977" v="4213"/>
        <pc:sldMkLst>
          <pc:docMk/>
          <pc:sldMk cId="2811180208" sldId="1040"/>
        </pc:sldMkLst>
        <pc:spChg chg="mod">
          <ac:chgData name="casey fang" userId="fbe7b9a16ef18e1d" providerId="LiveId" clId="{D0653FF9-BA3D-4A73-966E-4F573B0DDD36}" dt="2025-09-28T12:09:28.528" v="4211" actId="20577"/>
          <ac:spMkLst>
            <pc:docMk/>
            <pc:sldMk cId="2811180208" sldId="1040"/>
            <ac:spMk id="38914" creationId="{4DB960C4-47D1-FADC-4151-2049795251E9}"/>
          </ac:spMkLst>
        </pc:spChg>
      </pc:sldChg>
      <pc:sldChg chg="add">
        <pc:chgData name="casey fang" userId="fbe7b9a16ef18e1d" providerId="LiveId" clId="{D0653FF9-BA3D-4A73-966E-4F573B0DDD36}" dt="2025-09-26T18:51:00.454" v="1336"/>
        <pc:sldMkLst>
          <pc:docMk/>
          <pc:sldMk cId="3329280561" sldId="1050"/>
        </pc:sldMkLst>
      </pc:sldChg>
      <pc:sldChg chg="addSp modSp add mod ord">
        <pc:chgData name="casey fang" userId="fbe7b9a16ef18e1d" providerId="LiveId" clId="{D0653FF9-BA3D-4A73-966E-4F573B0DDD36}" dt="2025-09-26T18:59:27.967" v="1438" actId="20577"/>
        <pc:sldMkLst>
          <pc:docMk/>
          <pc:sldMk cId="2283060155" sldId="1051"/>
        </pc:sldMkLst>
        <pc:spChg chg="mod">
          <ac:chgData name="casey fang" userId="fbe7b9a16ef18e1d" providerId="LiveId" clId="{D0653FF9-BA3D-4A73-966E-4F573B0DDD36}" dt="2025-09-26T18:59:27.967" v="1438" actId="20577"/>
          <ac:spMkLst>
            <pc:docMk/>
            <pc:sldMk cId="2283060155" sldId="1051"/>
            <ac:spMk id="2" creationId="{ACBA6CD8-7283-B038-F4C8-DF809B010757}"/>
          </ac:spMkLst>
        </pc:spChg>
        <pc:spChg chg="add mod">
          <ac:chgData name="casey fang" userId="fbe7b9a16ef18e1d" providerId="LiveId" clId="{D0653FF9-BA3D-4A73-966E-4F573B0DDD36}" dt="2025-09-26T18:59:05.523" v="1435" actId="20577"/>
          <ac:spMkLst>
            <pc:docMk/>
            <pc:sldMk cId="2283060155" sldId="1051"/>
            <ac:spMk id="3" creationId="{3A10BF62-4E7F-54A7-48EF-289823DC940E}"/>
          </ac:spMkLst>
        </pc:spChg>
      </pc:sldChg>
      <pc:sldChg chg="modSp add">
        <pc:chgData name="casey fang" userId="fbe7b9a16ef18e1d" providerId="LiveId" clId="{D0653FF9-BA3D-4A73-966E-4F573B0DDD36}" dt="2025-09-26T19:29:36.455" v="1814" actId="1076"/>
        <pc:sldMkLst>
          <pc:docMk/>
          <pc:sldMk cId="2167643308" sldId="1052"/>
        </pc:sldMkLst>
        <pc:picChg chg="mod">
          <ac:chgData name="casey fang" userId="fbe7b9a16ef18e1d" providerId="LiveId" clId="{D0653FF9-BA3D-4A73-966E-4F573B0DDD36}" dt="2025-09-26T19:29:36.455" v="1814" actId="1076"/>
          <ac:picMkLst>
            <pc:docMk/>
            <pc:sldMk cId="2167643308" sldId="1052"/>
            <ac:picMk id="2050" creationId="{A4FA0949-70EF-59A1-81D1-ED9B62C6BDD6}"/>
          </ac:picMkLst>
        </pc:picChg>
      </pc:sldChg>
      <pc:sldChg chg="modSp add mod">
        <pc:chgData name="casey fang" userId="fbe7b9a16ef18e1d" providerId="LiveId" clId="{D0653FF9-BA3D-4A73-966E-4F573B0DDD36}" dt="2025-09-27T17:55:06.929" v="3833" actId="20577"/>
        <pc:sldMkLst>
          <pc:docMk/>
          <pc:sldMk cId="1064359934" sldId="1062"/>
        </pc:sldMkLst>
        <pc:spChg chg="mod">
          <ac:chgData name="casey fang" userId="fbe7b9a16ef18e1d" providerId="LiveId" clId="{D0653FF9-BA3D-4A73-966E-4F573B0DDD36}" dt="2025-09-27T17:55:06.929" v="3833" actId="20577"/>
          <ac:spMkLst>
            <pc:docMk/>
            <pc:sldMk cId="1064359934" sldId="1062"/>
            <ac:spMk id="3" creationId="{72D8643E-ECF7-ECF8-C7F2-B65E54F2CE7A}"/>
          </ac:spMkLst>
        </pc:spChg>
      </pc:sldChg>
      <pc:sldChg chg="add">
        <pc:chgData name="casey fang" userId="fbe7b9a16ef18e1d" providerId="LiveId" clId="{D0653FF9-BA3D-4A73-966E-4F573B0DDD36}" dt="2025-09-28T12:03:56.830" v="3891" actId="2890"/>
        <pc:sldMkLst>
          <pc:docMk/>
          <pc:sldMk cId="1423001878" sldId="10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C06B8BD-E766-6340-96EB-4DB953C3A4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62326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696941-FD40-8F7C-44C8-0B34F0B6F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0CFAD2-827C-91CE-5BED-C6D472A1D5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C21E43-6926-0080-8DF8-467CBABD50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A63928-63A2-F0B7-9150-C1103DCE06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37EFEB-D829-4D25-A506-F536136164A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82917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B4EF1-F001-7251-526E-AD07417401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ACE848A5-C07F-126B-FD33-D9E1DFB88BB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532CAA99-137E-16BF-5F55-906EFFB292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DFA070AE-85D8-2491-2C4F-B132A501AB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31553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F4A1B-03E0-0501-6735-33ECB1688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FF8C98-50C0-C893-6FD1-D73DB0D07E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49FEDF-8A01-A249-1A03-5DE5164920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474BC3-0563-E2D2-D010-44631C4606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37EFEB-D829-4D25-A506-F536136164A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25412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FD0A9-DFD3-5E97-06B8-97443B99C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74203E2D-6F31-B334-D54D-00C19485488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8D5EDB23-B1DA-39E9-CD98-873BD2E5EB4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C18D6DC8-CA43-6C3C-79E7-43C8411B58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98332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D0D32-ABFC-F883-3810-4F8AF1AF03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243F47-4B85-09DD-C1C6-EBCF081205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0D1268-CF3E-555E-D94B-C7579A7B73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36B331-7CE3-0592-173F-3918085912A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37EFEB-D829-4D25-A506-F536136164A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29563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3E12E2-DA23-D29B-A0E0-5F082C1B1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DC042B35-969A-0D4B-5782-56100C0F54E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72BB20B5-EE7C-8390-A9FD-995C2C7973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D17321FF-1B40-D07B-6457-017AB2C8D8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55897D-14A7-417B-BD76-F8E04F5517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94824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E6C38-4524-C71E-2174-DE2FDDBA5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140DF6CB-C900-2284-49E2-C3A99195BDA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1124F9E0-0871-3E05-D77A-03549E3110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9998C31A-7BF1-1F7B-3601-FB6BFB7399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55897D-14A7-417B-BD76-F8E04F5517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37125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9939C1-48D9-EA1F-5188-FF109C174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E50DEA33-A1E1-EE00-5D5F-E0C4A2E8F64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C00BDDAE-9D2E-0A9C-29CC-C04B0D48A9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8E088498-9A4B-961D-CE98-463A5C5A48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63554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08858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4792A-16CA-4457-09FB-BEE9DD4B9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D9BEE750-9F0B-28A7-2432-EA2FADEFC8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BAF3E20E-8086-91B1-B3FC-5C18AC48E52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243B8BEE-71D3-B0C3-A4C6-1C1B358867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44851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A7C9E2-6AF5-A4E8-7913-F2962ADF7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EE832ADD-C59B-0DBE-520F-40170C1A595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784424C7-3BC5-E1B8-9972-2288AAF4E00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86F92130-CC8B-8594-17CB-A92BBA2EAA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71212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24218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60745-DCDF-5BAD-5DDE-5556721D0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5656169D-33A2-1605-770D-11E1244E0C5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538953CE-C3EB-F98A-DDBA-84F9D640E40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D0B360D5-3F52-9631-C697-FFC6E0B047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61343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15010-784A-43B7-A7EB-CCCA848A52D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6389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B239B7-14DC-CE8F-ED8C-1313AD6DD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5DDB31-3E5C-93BE-FF45-E3D6204536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05BE9E-6DD3-E746-7889-8817EB6834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6A3AA5-173A-DE82-B291-8681FFC7D1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15010-784A-43B7-A7EB-CCCA848A52D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0437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DC0AD-EDA0-E642-9AAF-BC73B621F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A3C0A4-819D-BEC5-DDAD-5C27E1B980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9D4C1B-97EE-3A33-802F-C369930C42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BDE169-45C0-7155-931D-46C4448EB5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37EFEB-D829-4D25-A506-F536136164A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68556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E66A7-6D59-E235-0A99-3235A490E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B1486D79-1AEC-FA42-CAF6-E600721C5C2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5E776C01-D417-E297-0BA0-80D02A8DD4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8C8F6AB9-CA73-26F5-780F-78024F64B0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3106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B163AE-0C37-5E95-58E7-A1DACB6B6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852529-1CDB-E029-EB10-68D356059C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8D8295-196F-FCF2-177C-C562F1D5FB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8E32A4-49E4-5B1A-AD18-F814CDA298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37EFEB-D829-4D25-A506-F536136164A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76192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9939C1-48D9-EA1F-5188-FF109C174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E50DEA33-A1E1-EE00-5D5F-E0C4A2E8F64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C00BDDAE-9D2E-0A9C-29CC-C04B0D48A9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8E088498-9A4B-961D-CE98-463A5C5A48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21488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636AA-B412-06C6-2239-31C3121A2C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6C13E0-299A-8DD9-D226-0CC4881B71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F48D0A-8A6F-AF0D-913E-3B3AB6CB61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FD3D06-87C4-3C53-1E65-2562ED5DB6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37EFEB-D829-4D25-A506-F536136164A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57431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6D850-C001-3526-C881-D33C58CB3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12D08752-F261-3471-3DEC-1286BB61A33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72EBA3A6-9C14-30EA-5742-3F344D73CB2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6387749D-D308-1133-3303-111A488C24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AEADCD-B969-4814-80CF-366B468326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01781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B35B8-7833-3B53-2AB1-E110A06CE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2B8569-5D63-DC2E-5758-9CFBBBCD51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6F9A0A-1BF7-FEA5-520F-1C8DCA253A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B414CE-B605-1A7A-39A9-8A886B4796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37EFEB-D829-4D25-A506-F536136164A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1148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C7513507-384D-423A-B285-8A997FEDDC34}" type="datetimeFigureOut">
              <a:rPr lang="en-US" smtClean="0">
                <a:solidFill>
                  <a:srgbClr val="D6ECFF"/>
                </a:solidFill>
                <a:latin typeface="Corbel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9/28/25</a:t>
            </a:fld>
            <a:endParaRPr lang="en-US" dirty="0">
              <a:solidFill>
                <a:srgbClr val="D6ECFF"/>
              </a:solidFill>
              <a:latin typeface="Corbel"/>
              <a:ea typeface="+mn-ea"/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D6ECFF"/>
              </a:solidFill>
              <a:latin typeface="Corbel"/>
              <a:ea typeface="+mn-ea"/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FCA0E912-941A-4C27-8F47-451172A90349}" type="slidenum">
              <a:rPr lang="en-US" smtClean="0">
                <a:solidFill>
                  <a:srgbClr val="D6ECFF"/>
                </a:solidFill>
                <a:latin typeface="Corbel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D6ECFF"/>
              </a:solidFill>
              <a:latin typeface="Corbel"/>
              <a:ea typeface="+mn-ea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4343400"/>
            <a:ext cx="103632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2834640"/>
            <a:ext cx="103632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6364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C7513507-384D-423A-B285-8A997FEDDC34}" type="datetimeFigureOut">
              <a:rPr lang="en-US" smtClean="0">
                <a:solidFill>
                  <a:srgbClr val="D6ECFF"/>
                </a:solidFill>
                <a:latin typeface="Corbel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9/28/25</a:t>
            </a:fld>
            <a:endParaRPr lang="en-US" dirty="0">
              <a:solidFill>
                <a:srgbClr val="D6ECFF"/>
              </a:solidFill>
              <a:latin typeface="Corbel"/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D6ECFF"/>
              </a:solidFill>
              <a:latin typeface="Corbel"/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FCA0E912-941A-4C27-8F47-451172A90349}" type="slidenum">
              <a:rPr lang="en-US" smtClean="0">
                <a:solidFill>
                  <a:srgbClr val="D6ECFF"/>
                </a:solidFill>
                <a:latin typeface="Corbel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D6ECFF"/>
              </a:solidFill>
              <a:latin typeface="Corbel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49263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5" name="Rectangle 14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6" name="Rectangle 15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783560"/>
            <a:ext cx="103632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7513507-384D-423A-B285-8A997FEDDC34}" type="datetimeFigureOut">
              <a:rPr lang="en-US" smtClean="0"/>
              <a:pPr/>
              <a:t>9/28/25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0923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822" r:id="rId1"/>
    <p:sldLayoutId id="2147484823" r:id="rId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2BF22E5-6CFA-B241-FB35-C33798006E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A6CD8-7283-B038-F4C8-DF809B0107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2600" y="381000"/>
            <a:ext cx="8686800" cy="2438400"/>
          </a:xfrm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             </a:t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</a:t>
            </a:r>
            <a:r>
              <a:rPr lang="zh-TW" altLang="en-US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基督致非拉鐵非教會書簡</a:t>
            </a:r>
            <a:b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            </a:t>
            </a:r>
            <a:r>
              <a:rPr lang="zh-TW" altLang="en-US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啟示錄三 </a:t>
            </a: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: 7-13</a:t>
            </a:r>
            <a:br>
              <a:rPr lang="en-US" altLang="zh-TW" sz="3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   </a:t>
            </a:r>
            <a:r>
              <a:rPr lang="en-US" altLang="zh-TW" sz="28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		</a:t>
            </a:r>
            <a:endParaRPr lang="en-US" sz="3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FPKaiShuW3-B5" panose="03000300000000000000" pitchFamily="66" charset="-128"/>
              <a:ea typeface="DFPKaiShuW3-B5" panose="03000300000000000000" pitchFamily="66" charset="-128"/>
              <a:cs typeface="DFPKaiShuW3-B5" panose="03000300000000000000" pitchFamily="66" charset="-12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679EF80-3A16-6FA8-36AD-061B26DEB62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1" y="3276600"/>
            <a:ext cx="3495675" cy="25527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A10BF62-4E7F-54A7-48EF-289823DC940E}"/>
              </a:ext>
            </a:extLst>
          </p:cNvPr>
          <p:cNvSpPr txBox="1"/>
          <p:nvPr/>
        </p:nvSpPr>
        <p:spPr>
          <a:xfrm>
            <a:off x="5094515" y="5943600"/>
            <a:ext cx="2360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    陳家榮牧師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060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B7E36E1-32B0-75F4-247B-BA1FDDBEF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F3FD95D6-F2F5-0AA1-0451-63C8DDE1F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6290" y="-37867"/>
            <a:ext cx="9144000" cy="7063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fontAlgn="auto">
              <a:spcBef>
                <a:spcPts val="0"/>
              </a:spcBef>
              <a:spcAft>
                <a:spcPts val="0"/>
              </a:spcAft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推雅推喇教會：一間容讓領導人物破壞的教會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我知道你的行為，愛心，信心，勤勞，忍耐。又知道你末後所行的善事比前起初所行的更多。然而有一件事我要責備你，就是你容讓那自稱是先知的婦人耶洗別教導我的僕人，引誘他們行姦淫，吃祭偶像之物。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 marL="115888" lvl="1" indent="-52388" fontAlgn="auto">
              <a:spcBef>
                <a:spcPts val="0"/>
              </a:spcBef>
              <a:spcAft>
                <a:spcPts val="0"/>
              </a:spcAft>
              <a:buFont typeface="華康楷書體W3" panose="03000309000000000000" pitchFamily="65" charset="-128"/>
              <a:buChar char="※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教會一方面引導信徒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繼續行主所喜悅的事，但同時容讓對教會帶來敗壞的領袖同工影響教會，而不處理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。少數人跟隨世俗導路，主卻責任整個教會，審判刑罰必然臨到那些跌倒的人。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anose="05000000000000000000" pitchFamily="2" charset="2"/>
            </a:endParaRPr>
          </a:p>
          <a:p>
            <a:pPr marL="112713" lvl="1" indent="-49213" fontAlgn="auto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 教會若處理耶洗別，將會引起甚麼後果？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anose="05000000000000000000" pitchFamily="2" charset="2"/>
            </a:endParaRPr>
          </a:p>
          <a:p>
            <a:pPr marL="112713" lvl="1" indent="-49213" fontAlgn="auto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 教會若容讓耶洗別繼續腐化其餘同工及弟兄姊妹，將會有甚麼後果？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anose="05000000000000000000" pitchFamily="2" charset="2"/>
            </a:endParaRPr>
          </a:p>
          <a:p>
            <a:pPr marL="520700" lvl="1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46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1D4387E-4089-72B0-15BA-1FA498346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66764-AE7B-05DF-675E-7D9A3D00B2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2600" y="381000"/>
            <a:ext cx="8686800" cy="2438400"/>
          </a:xfrm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             </a:t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</a:t>
            </a:r>
            <a:r>
              <a:rPr lang="zh-TW" altLang="en-US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第五封書簡：基督致撒狄教會</a:t>
            </a:r>
            <a:b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          </a:t>
            </a:r>
            <a:r>
              <a:rPr lang="zh-TW" altLang="en-US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啟示錄三</a:t>
            </a: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1</a:t>
            </a:r>
            <a:r>
              <a:rPr lang="zh-TW" altLang="en-US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～</a:t>
            </a: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6</a:t>
            </a:r>
            <a:br>
              <a:rPr lang="en-US" altLang="zh-TW" sz="3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   </a:t>
            </a:r>
            <a:r>
              <a:rPr lang="en-US" altLang="zh-TW" sz="28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		</a:t>
            </a:r>
            <a:endParaRPr lang="en-US" sz="3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FPKaiShuW3-B5" panose="03000300000000000000" pitchFamily="66" charset="-128"/>
              <a:ea typeface="DFPKaiShuW3-B5" panose="03000300000000000000" pitchFamily="66" charset="-128"/>
              <a:cs typeface="DFPKaiShuW3-B5" panose="03000300000000000000" pitchFamily="66" charset="-12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6F4934C-613B-D869-2AE3-4559326EA3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1" y="3276600"/>
            <a:ext cx="3495675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648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1314B8-223F-E727-D43A-ABB48A408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97F8D24F-D114-377B-CD8E-4CEE7DEC1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6290" y="-37867"/>
            <a:ext cx="9144000" cy="657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fontAlgn="auto">
              <a:spcBef>
                <a:spcPts val="0"/>
              </a:spcBef>
              <a:spcAft>
                <a:spcPts val="0"/>
              </a:spcAft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撒狄教會：一間名存實亡的教會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我知道你的行為，按名你是活的，其實是死的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…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因我見你的行為，在我眼前，沒有一樣是完全的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 marL="115888" lvl="1" indent="-52388" fontAlgn="auto">
              <a:spcBef>
                <a:spcPts val="0"/>
              </a:spcBef>
              <a:spcAft>
                <a:spcPts val="0"/>
              </a:spcAft>
              <a:buFont typeface="華康楷書體W3" panose="03000309000000000000" pitchFamily="65" charset="-128"/>
              <a:buChar char="※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 主耶穌給那名存實亡的教會之警告。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anose="05000000000000000000" pitchFamily="2" charset="2"/>
            </a:endParaRPr>
          </a:p>
          <a:p>
            <a:pPr marL="112713" lvl="1" indent="-49213" fontAlgn="auto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所以要回想你是怎樣領受，怎樣聽見的。又要遵守，並要悔改。若不儆醒，我必臨到你那裏如同賊一樣。我幾時臨到，你也決不能知道。然而在撒狄你還有幾名是未曾污穢自己衣服的，他們要穿白衣與我同行，因為他們是配得過的。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anose="05000000000000000000" pitchFamily="2" charset="2"/>
            </a:endParaRPr>
          </a:p>
          <a:p>
            <a:pPr marL="568325" lvl="1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教會的責任：堅固那剩下將要衰微的。</a:t>
            </a:r>
            <a:endParaRPr lang="en-US" altLang="zh-TW" sz="3200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  <a:sym typeface="Wingdings" panose="05000000000000000000" pitchFamily="2" charset="2"/>
            </a:endParaRPr>
          </a:p>
          <a:p>
            <a:pPr marL="1027112" lvl="2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儆醒守望：留心弟兄姊妹的屬靈狀況</a:t>
            </a:r>
            <a:endParaRPr lang="en-US" altLang="zh-TW" sz="3200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  <a:sym typeface="Wingdings" panose="05000000000000000000" pitchFamily="2" charset="2"/>
            </a:endParaRPr>
          </a:p>
          <a:p>
            <a:pPr marL="1027112" lvl="2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堅固那將要衰微的。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anose="05000000000000000000" pitchFamily="2" charset="2"/>
            </a:endParaRPr>
          </a:p>
          <a:p>
            <a:pPr marL="520700" lvl="1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1727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90EC605-B872-0060-0C86-36ACA7E0C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4E4E2-939F-9428-C0BA-036220696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2600" y="381000"/>
            <a:ext cx="8686800" cy="2438400"/>
          </a:xfrm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             </a:t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</a:t>
            </a:r>
            <a:r>
              <a:rPr lang="zh-TW" altLang="en-US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第六封書簡：基督致非拉鐵非教會</a:t>
            </a:r>
            <a:b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           </a:t>
            </a:r>
            <a:r>
              <a:rPr lang="zh-TW" altLang="en-US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啟示錄三</a:t>
            </a: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7</a:t>
            </a:r>
            <a:r>
              <a:rPr lang="zh-TW" altLang="en-US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～</a:t>
            </a: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13</a:t>
            </a:r>
            <a:br>
              <a:rPr lang="en-US" altLang="zh-TW" sz="3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   </a:t>
            </a:r>
            <a:r>
              <a:rPr lang="en-US" altLang="zh-TW" sz="28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		</a:t>
            </a:r>
            <a:endParaRPr lang="en-US" sz="3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FPKaiShuW3-B5" panose="03000300000000000000" pitchFamily="66" charset="-128"/>
              <a:ea typeface="DFPKaiShuW3-B5" panose="03000300000000000000" pitchFamily="66" charset="-128"/>
              <a:cs typeface="DFPKaiShuW3-B5" panose="03000300000000000000" pitchFamily="66" charset="-12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206F5D7-70C7-E66D-1463-413E30C508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1" y="3276600"/>
            <a:ext cx="3495675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8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0A448-1381-CADB-DAA8-B5335CFA01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>
            <a:extLst>
              <a:ext uri="{FF2B5EF4-FFF2-40B4-BE49-F238E27FC236}">
                <a16:creationId xmlns:a16="http://schemas.microsoft.com/office/drawing/2014/main" id="{33B6B7E4-D8A4-5424-AB26-312F1EB77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0"/>
            <a:ext cx="8839200" cy="657103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600"/>
              </a:spcBef>
              <a:spcAft>
                <a:spcPts val="0"/>
              </a:spcAft>
            </a:pP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你要寫信給非拉鐵非教會的使者，說，那聖潔，真實，拿著大衛的鑰匙，開了就沒有人能關的，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	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關了就沒有人能開的，說，我知道你的行為，你略有一點力量，也曾遵守我的道，沒有棄絕我的名。看哪，我在你面前給你一個敞開的門，是無人能關的。那撒但一會的，自稱是猶太人，其實不是猶太人，乃是說謊話的，我要使他們來在你腳前下拜，也使他們知道我是已經愛你了。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</a:pP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你既遵守我忍耐的道，我必在普天下人受試煉的時候，保守你免去你的試煉。我必快來，你要持守所有的，免得有人奪去你的冠冕。得勝的，我要叫他在我神殿中作柱子，他也必不再從那裏出去。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endParaRPr lang="zh-TW" altLang="en-US" sz="3200" dirty="0">
              <a:ln>
                <a:solidFill>
                  <a:srgbClr val="FFFFFF"/>
                </a:solidFill>
              </a:ln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6098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5ED1CE-3D2A-613F-C4CA-FEC50AD8D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>
            <a:extLst>
              <a:ext uri="{FF2B5EF4-FFF2-40B4-BE49-F238E27FC236}">
                <a16:creationId xmlns:a16="http://schemas.microsoft.com/office/drawing/2014/main" id="{3CAA810C-BCE4-CD3F-C654-B30DC57D1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0"/>
            <a:ext cx="8915400" cy="263149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600"/>
              </a:spcBef>
              <a:spcAft>
                <a:spcPts val="0"/>
              </a:spcAft>
            </a:pP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我又要將我神的名，和我神城的名，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〔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這城就是從天上從我神那裏降下來的新耶路撒冷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並我的新名，都寫在他上面。聖靈向眾教會所說的話，凡有耳的，就應當聽。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</a:pPr>
            <a:r>
              <a:rPr lang="en-US" altLang="zh-TW" sz="32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           〔</a:t>
            </a:r>
            <a:r>
              <a:rPr lang="zh-TW" altLang="en-US" sz="32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啟示錄三</a:t>
            </a:r>
            <a:r>
              <a:rPr lang="en-US" altLang="zh-TW" sz="32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7</a:t>
            </a:r>
            <a:r>
              <a:rPr lang="zh-TW" altLang="en-US" sz="32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</a:t>
            </a:r>
            <a:r>
              <a:rPr lang="en-US" altLang="zh-TW" sz="32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13〕                   </a:t>
            </a:r>
            <a:endParaRPr lang="zh-TW" altLang="en-US" sz="3200" dirty="0">
              <a:ln>
                <a:solidFill>
                  <a:srgbClr val="FFFFFF"/>
                </a:solidFill>
              </a:ln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92507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E4684-0522-E862-65D5-2B1ECD513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111929A4-28AA-395F-806D-329D21A55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6290" y="-37867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01638" lvl="1" indent="-401638" fontAlgn="auto"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基督致非拉鐵非教會的書函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三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18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19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lvl="1" indent="-3937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基督的自稱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53975" lvl="1" indent="9525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你要寫信給非拉鐵非教會的使者說，那聖潔，真實，拿著大衛的鑰匙，開了就沒有人能關的，關了就沒有人能開的。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</a:t>
            </a:r>
            <a:endParaRPr lang="en-US" altLang="zh-TW" sz="3200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403225" lvl="1" indent="-339725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主的屬性：聖潔，真實，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我與父原為一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約十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30〕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。</a:t>
            </a:r>
            <a:endParaRPr lang="en-US" altLang="zh-TW" sz="3200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  <a:sym typeface="Wingdings" panose="05000000000000000000" pitchFamily="2" charset="2"/>
            </a:endParaRPr>
          </a:p>
          <a:p>
            <a:pPr marL="287338" lvl="1" indent="-223838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先知預言的應驗：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我必將大衛家的鑰匙放在他肩頭上。他開，無人能關；他關，無人能開。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賽二十二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22〕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神審判背道的耶路撒冷官長，將保護聖城責任交與希勒家兒子以利亞敬，預告耶和華受苦之僕彌賽亞。</a:t>
            </a:r>
            <a:endParaRPr lang="en-US" altLang="zh-TW" sz="3200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  <a:sym typeface="Wingdings" panose="05000000000000000000" pitchFamily="2" charset="2"/>
            </a:endParaRPr>
          </a:p>
          <a:p>
            <a:pPr marL="53975" lvl="1" indent="9525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神對教會保證：祂有絕對主權，全能主掌管一切，祂的旨意必定成就，基督是神子民的救贖主。</a:t>
            </a:r>
            <a:endParaRPr lang="en-US" altLang="zh-TW" sz="3200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494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524000" y="1"/>
            <a:ext cx="9144000" cy="7048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lvl="1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基督對非拉鐵非教會的安慰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三</a:t>
            </a:r>
            <a:r>
              <a:rPr lang="en-US" altLang="zh-TW" sz="36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itchFamily="2" charset="2"/>
              </a:rPr>
              <a:t>1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〕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34950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我知道你的行為，你略有一點力量，也曾遵守我的道，沒有棄絕我的名。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</a:t>
            </a:r>
          </a:p>
          <a:p>
            <a:pPr marL="288925" lvl="2" indent="-28892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34950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你略有一點力量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：教會建立不久，面對的是強大的猶太會堂勢力，孤單嗎？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anose="05000000000000000000" pitchFamily="2" charset="2"/>
            </a:endParaRPr>
          </a:p>
          <a:p>
            <a:pPr marL="288925" lvl="2" indent="-28892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34950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一句帶來莫大安慰的話，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我在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…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我知道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』</a:t>
            </a:r>
          </a:p>
          <a:p>
            <a:pPr marL="53975" lvl="1" indent="-53975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344488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人應當以我們為基督的執事，為神奧秘事的管家。所求於管家的，是要他有忠心。我被你們斷論，或被別人論斷，我都以為是極小的事，連我自己也不論斷自己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…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但判斷我的乃是主。所以時候未到，甚麼都不要論斷，只等主來。他要照出暗中的隱情，顯明人心的意念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…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我想，神把我們使徒列在末後，好像定死罪的囚犯。我們成了一臺戲，給世人和天使觀看。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林前四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1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5〕</a:t>
            </a:r>
            <a:endParaRPr lang="en-US" altLang="zh-TW" sz="3200" i="1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80936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6EC84-0AAD-1F6F-78D0-87A3E7B81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CAB9A7CF-569F-FDD7-9E36-1AEFBB9AD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7850" lvl="1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主對非拉鐵非教會的勉勵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403225" lvl="1" indent="-339725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你既遵守我忍耐的道，我必在普天下人受試煉的時候，保守你免去你的試煉。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啟三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10〕</a:t>
            </a:r>
          </a:p>
          <a:p>
            <a:pPr marL="568325" lvl="1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285750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這不是一句普遍性教會災前被提的神學理論支持經文，而是特別對非拉鐵非教會的勉勵。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15888" lvl="1" indent="-61913" fontAlgn="auto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115888" algn="l"/>
                <a:tab pos="285750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免去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原文不是動詞，而是介係詞“從裏面出來”。這句話的意思，不是保守該教會遠離試煉，而是應許他們蒙主保守，全身而退不被擊倒。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511175" lvl="1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285750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我不求你叫他們離開世界，只求你保守他們脫離那惡者。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約十七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15〕</a:t>
            </a:r>
          </a:p>
          <a:p>
            <a:pPr marL="341313" lvl="1" indent="-287338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85750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西羅亞教會弟兄姊妹</a:t>
            </a:r>
            <a:endParaRPr lang="en-US" altLang="zh-TW" sz="3200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  <a:sym typeface="Wingdings" panose="05000000000000000000" pitchFamily="2" charset="2"/>
            </a:endParaRPr>
          </a:p>
          <a:p>
            <a:pPr marL="53975" lvl="1" fontAlgn="auto">
              <a:spcBef>
                <a:spcPts val="0"/>
              </a:spcBef>
              <a:spcAft>
                <a:spcPts val="0"/>
              </a:spcAft>
              <a:tabLst>
                <a:tab pos="285750" algn="l"/>
              </a:tabLst>
            </a:pP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12934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8D6D7-7CC0-0B20-3C58-83438BA5C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A6CA5334-FD73-9141-A4D7-7458E3E91A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lvl="1" indent="-571500" fontAlgn="auto">
              <a:spcBef>
                <a:spcPts val="0"/>
              </a:spcBef>
              <a:spcAft>
                <a:spcPts val="0"/>
              </a:spcAft>
              <a:buFont typeface="+mj-lt"/>
              <a:buAutoNum type="romanUcPeriod" startAt="3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主給非拉鐵非教會的囑咐與應許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〔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11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13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512763" lvl="1" indent="-449263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</a:pPr>
            <a:r>
              <a:rPr lang="zh-TW" altLang="en-US" sz="3200" u="sng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主的吩咐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：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anose="05000000000000000000" pitchFamily="2" charset="2"/>
            </a:endParaRPr>
          </a:p>
          <a:p>
            <a:pPr marL="53975" lvl="1" fontAlgn="auto">
              <a:spcBef>
                <a:spcPts val="0"/>
              </a:spcBef>
              <a:spcAft>
                <a:spcPts val="0"/>
              </a:spcAft>
              <a:tabLst>
                <a:tab pos="344488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我必快來，你要持守所有的，免得有人奪去你的冠冕。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』</a:t>
            </a:r>
          </a:p>
          <a:p>
            <a:pPr marL="569912" lvl="1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344488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忍耐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：“你既遵守我忍耐的道”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〔10〕</a:t>
            </a:r>
          </a:p>
          <a:p>
            <a:pPr marL="569912" lvl="1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344488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持守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：教會的盼望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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“我必快來”</a:t>
            </a:r>
            <a:endParaRPr lang="en-US" altLang="zh-TW" sz="3200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  <a:sym typeface="Wingdings" panose="05000000000000000000" pitchFamily="2" charset="2"/>
            </a:endParaRPr>
          </a:p>
          <a:p>
            <a:pPr marL="287338" lvl="1" indent="-233363" fontAlgn="auto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344488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 『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免得有人奪去你的冠冕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』</a:t>
            </a:r>
          </a:p>
          <a:p>
            <a:pPr marL="233363" lvl="1" indent="-179388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53975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那二十四位長老就俯伏在坐寶座的面前，敬拜那活到永永遠遠的，又把他們的冠冕放在寶座前。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啟四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  <a:sym typeface="Wingdings" panose="05000000000000000000" pitchFamily="2" charset="2"/>
              </a:rPr>
              <a:t>10〕</a:t>
            </a:r>
          </a:p>
        </p:txBody>
      </p:sp>
    </p:spTree>
    <p:extLst>
      <p:ext uri="{BB962C8B-B14F-4D97-AF65-F5344CB8AC3E}">
        <p14:creationId xmlns:p14="http://schemas.microsoft.com/office/powerpoint/2010/main" val="524363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4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4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4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52400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lvl="1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啟示錄的背景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60325" lvl="2" indent="10477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教會大遭逼迫，許多使徒殉道，約翰被放逐孤島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65100" lvl="3" indent="68263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約翰便將神的道，和耶穌基督的見證，凡自己所看見的，都證明出來。念這書上預言的，和那些聽見又遵守其中所記載的，都是有福的，因為日期近了。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一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2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3〕</a:t>
            </a:r>
          </a:p>
          <a:p>
            <a:pPr marL="165100" lvl="3" indent="68263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約翰寫信給亞西亞的七個教會。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一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4〕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環境漆黑，沒有亮光。神要約翰傳達一個信息：不要怕，與你們同在的主，從起初就有，並且活到永永遠遠，祂是昔在今在以後永在的審判主。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65100" lvl="3" indent="68263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聖靈向眾教會所說的話，凡有耳的，就應當聽！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：重要性，範圍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285750" lvl="3" indent="-1206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教會的真正危機，並非來自外界威脅，而是來自教會內部問題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26201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223BF-23B8-F025-873F-0F5D07F76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BE220002-D93D-F4A0-030E-4E9FC16AA7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7850" lvl="1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雙重的祝福，恩典上的恩典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三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12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13〕</a:t>
            </a:r>
            <a:endParaRPr lang="en-US" altLang="zh-TW" sz="3200" u="sng" dirty="0">
              <a:solidFill>
                <a:srgbClr val="FFFFFF"/>
              </a:solidFill>
              <a:latin typeface="Times New Roman" panose="02020603050405020304" pitchFamily="18" charset="0"/>
              <a:ea typeface="華康楷書體W3" pitchFamily="65" charset="-120"/>
              <a:cs typeface="Times New Roman" panose="02020603050405020304" pitchFamily="18" charset="0"/>
            </a:endParaRPr>
          </a:p>
          <a:p>
            <a:pPr marL="57150" lvl="1" fontAlgn="auto">
              <a:spcBef>
                <a:spcPts val="0"/>
              </a:spcBef>
              <a:spcAft>
                <a:spcPts val="0"/>
              </a:spcAft>
              <a:tabLst>
                <a:tab pos="168275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得勝的，我要叫他在我神殿中作柱子，他也必不再從那裏出去。我又要將我神的名，和我神城的名，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〔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這城就是從天上從我神那裏降下來的新耶路撒冷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並我的新名，都寫在他上面。聖靈向眾教會所說的話，凡有耳的，就應當聽。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』</a:t>
            </a:r>
          </a:p>
          <a:p>
            <a:pPr marL="0" lvl="1" indent="571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15888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持守主道直到見主面的，將會發現，原來被改變蒙祝福的是自己。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穿白衣與主同行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啟三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5〕</a:t>
            </a:r>
          </a:p>
          <a:p>
            <a:pPr marL="0" lvl="1" indent="571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15888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我的弟兄們，你們落在百般的試煉中，都要以為大喜樂。因為知道你們的信心經過試騐，就生忍耐。但忍耐也當成功，使你們成全完備，毫無缺欠。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雅各書一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4〕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。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華康楷書體W3" pitchFamily="65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lvl="1" indent="571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15888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易明牧師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華康楷書體W3" pitchFamily="65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39915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0"/>
            <a:ext cx="9144000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45920" lvl="3" indent="-54864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回應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: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 </a:t>
            </a:r>
            <a:r>
              <a:rPr lang="en-US" altLang="zh-TW" sz="28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【</a:t>
            </a:r>
            <a:r>
              <a:rPr lang="zh-TW" altLang="en-US" sz="3200" dirty="0">
                <a:solidFill>
                  <a:prstClr val="white"/>
                </a:solidFill>
                <a:latin typeface="華康古印體" pitchFamily="65" charset="-120"/>
                <a:ea typeface="華康古印體" pitchFamily="65" charset="-120"/>
                <a:cs typeface="華康楷書體W3" pitchFamily="65" charset="-120"/>
                <a:sym typeface="Wingdings" pitchFamily="2" charset="2"/>
              </a:rPr>
              <a:t>你的國度從亙古到永遠</a:t>
            </a:r>
            <a:r>
              <a:rPr lang="en-US" altLang="zh-TW" sz="28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】</a:t>
            </a:r>
          </a:p>
          <a:p>
            <a:pPr marL="1645920" lvl="3" indent="-54864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       </a:t>
            </a:r>
            <a:r>
              <a:rPr lang="zh-TW" altLang="en-US" sz="28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  </a:t>
            </a:r>
            <a:r>
              <a:rPr lang="en-US" altLang="zh-TW" sz="28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</a:t>
            </a:r>
            <a:r>
              <a:rPr lang="zh-TW" altLang="en-US" sz="28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詩篇第九十三篇</a:t>
            </a:r>
            <a:endParaRPr lang="en-US" altLang="zh-TW" sz="28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主啊，你世世代代作我們的居所，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你的寶座從太初立定，亙古就有。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你以威嚴為衣，以能力朿腰，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世界就堅立，不得動搖。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  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主阿，你榮耀國度在我們的中間，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    你的旨意滿有智慧，必要成就。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    你信實不改變，應許永不落空，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    掌權到萬代，不能震動。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我敬拜尊崇你聖名，將榮耀歸你，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你永遠常存，權柄永存無極。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唯你是真神，是活神，是再來君王，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喔！主你的國度，從亙古到永遠。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</p:txBody>
      </p:sp>
      <p:pic>
        <p:nvPicPr>
          <p:cNvPr id="5" name="Picture 4" descr="d0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34400" y="304800"/>
            <a:ext cx="1872208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635737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AE9E701-CE8C-6563-18AC-EAD8A45C3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D7B101-02DF-3A8F-6BA4-BE262E543419}"/>
              </a:ext>
            </a:extLst>
          </p:cNvPr>
          <p:cNvSpPr txBox="1"/>
          <p:nvPr/>
        </p:nvSpPr>
        <p:spPr>
          <a:xfrm>
            <a:off x="1934705" y="774915"/>
            <a:ext cx="9144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45920" lvl="3" indent="-54864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主啊，你世世代代作我們的居所，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你的寶座從太初立定，亙古就有。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你以威嚴為衣，以能力朿腰，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世界就堅立，不得動搖。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  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主阿，你榮耀國度在我們的中間，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    你的旨意滿有智慧，必要成就。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    你信實不改變，應許永不落空，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    掌權到萬代，不能震動。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我敬拜尊崇你聖名，將榮耀歸你，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你永遠常存，權柄永存無極。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唯你是真神，是活神，是再來君王，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1644650" lvl="3" indent="-135731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 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喔！主你的國度，從亙古到永遠。</a:t>
            </a:r>
            <a:endParaRPr lang="en-US" altLang="zh-TW" sz="3200" dirty="0">
              <a:solidFill>
                <a:prstClr val="white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</p:txBody>
      </p:sp>
      <p:pic>
        <p:nvPicPr>
          <p:cNvPr id="5" name="Picture 4" descr="d002.JPG">
            <a:extLst>
              <a:ext uri="{FF2B5EF4-FFF2-40B4-BE49-F238E27FC236}">
                <a16:creationId xmlns:a16="http://schemas.microsoft.com/office/drawing/2014/main" id="{CF91D079-2404-5E57-416D-28A49741911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634780" y="932481"/>
            <a:ext cx="1872208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460967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C25E346-2F85-5B4E-B946-82A12601D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DED64-0DBC-A7C4-1D46-3BDAE88328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2600" y="381000"/>
            <a:ext cx="8686800" cy="2438400"/>
          </a:xfrm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             </a:t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</a:t>
            </a:r>
            <a:r>
              <a:rPr lang="zh-TW" altLang="en-US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第一封書簡：基督致以弗所教會</a:t>
            </a:r>
            <a:b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            </a:t>
            </a:r>
            <a:r>
              <a:rPr lang="zh-TW" altLang="en-US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啟示錄二</a:t>
            </a: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1</a:t>
            </a:r>
            <a:r>
              <a:rPr lang="zh-TW" altLang="en-US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～</a:t>
            </a: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7</a:t>
            </a:r>
            <a:br>
              <a:rPr lang="en-US" altLang="zh-TW" sz="3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   </a:t>
            </a:r>
            <a:r>
              <a:rPr lang="en-US" altLang="zh-TW" sz="28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		</a:t>
            </a:r>
            <a:endParaRPr lang="en-US" sz="3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FPKaiShuW3-B5" panose="03000300000000000000" pitchFamily="66" charset="-128"/>
              <a:ea typeface="DFPKaiShuW3-B5" panose="03000300000000000000" pitchFamily="66" charset="-128"/>
              <a:cs typeface="DFPKaiShuW3-B5" panose="03000300000000000000" pitchFamily="66" charset="-12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AE01BF-8BC3-6FEB-AF85-CD42B593102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1" y="3276600"/>
            <a:ext cx="3495675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109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C7E0E-34F8-C427-84A9-20C676838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9E1E2110-7A56-BD96-3174-B6BE31BEF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6290" y="-37867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fontAlgn="auto">
              <a:spcBef>
                <a:spcPts val="0"/>
              </a:spcBef>
              <a:spcAft>
                <a:spcPts val="0"/>
              </a:spcAft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以弗所教會：致命的欠缺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fontAlgn="auto">
              <a:spcBef>
                <a:spcPts val="0"/>
              </a:spcBef>
              <a:spcAft>
                <a:spcPts val="0"/>
              </a:spcAf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我知道你的行為，勞碌，忍耐，也知道你不能容忍惡人，你也曾試驗那自稱為使徒卻不是使徒的，看出他們是假的來。你也能忍耐，曾為我的名勞苦，並不乏倦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…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然而有一件事我要責備你，就是你把起初的愛心離棄了。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 marL="520700" lvl="1" indent="-457200" fontAlgn="auto">
              <a:spcBef>
                <a:spcPts val="0"/>
              </a:spcBef>
              <a:spcAft>
                <a:spcPts val="0"/>
              </a:spcAft>
              <a:buFont typeface="華康楷書體W3" panose="03000309000000000000" pitchFamily="65" charset="-128"/>
              <a:buChar char="※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起初的愛心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：開始有單純愛心，漸漸的，人把次要的變成重要的，最重要反被留在原地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69863" lvl="1" indent="-169863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在神的眼中，一間遺忘了愛心的教會，失去主設立教會的原意：鹽若失了味，怎能叫他再鹹呢？</a:t>
            </a:r>
            <a:endParaRPr lang="en-US" altLang="zh-TW" sz="3200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113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7357364-1856-15F9-E7FC-32CDB88B1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03B3D-986C-930B-41D9-B2301C2755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2600" y="381000"/>
            <a:ext cx="8686800" cy="2438400"/>
          </a:xfrm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             </a:t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</a:t>
            </a:r>
            <a:r>
              <a:rPr lang="zh-TW" altLang="en-US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第二封書簡：基督致士每拿教會</a:t>
            </a:r>
            <a:b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          </a:t>
            </a:r>
            <a:r>
              <a:rPr lang="en-US" altLang="zh-TW" sz="3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</a:t>
            </a:r>
            <a:r>
              <a:rPr lang="zh-TW" altLang="en-US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啟示錄二</a:t>
            </a: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8</a:t>
            </a:r>
            <a:r>
              <a:rPr lang="zh-TW" altLang="en-US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～</a:t>
            </a: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11</a:t>
            </a:r>
            <a:br>
              <a:rPr lang="en-US" altLang="zh-TW" sz="3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   </a:t>
            </a:r>
            <a:r>
              <a:rPr lang="en-US" altLang="zh-TW" sz="28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		</a:t>
            </a:r>
            <a:endParaRPr lang="en-US" sz="3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FPKaiShuW3-B5" panose="03000300000000000000" pitchFamily="66" charset="-128"/>
              <a:ea typeface="DFPKaiShuW3-B5" panose="03000300000000000000" pitchFamily="66" charset="-128"/>
              <a:cs typeface="DFPKaiShuW3-B5" panose="03000300000000000000" pitchFamily="66" charset="-12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A25DF3-8A51-5BCA-6F62-253E5CFAEF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1" y="3276600"/>
            <a:ext cx="3495675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269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E4684-0522-E862-65D5-2B1ECD513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111929A4-28AA-395F-806D-329D21A55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6290" y="-37867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fontAlgn="auto">
              <a:spcBef>
                <a:spcPts val="0"/>
              </a:spcBef>
              <a:spcAft>
                <a:spcPts val="0"/>
              </a:spcAft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士每拿教會：一間歷經患難貧窮教會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fontAlgn="auto">
              <a:spcBef>
                <a:spcPts val="0"/>
              </a:spcBef>
              <a:spcAft>
                <a:spcPts val="0"/>
              </a:spcAf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那首先的，未後的，死過又活的說，我知道你的患難，你的貧窮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﹝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你卻是富足的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﹞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也知道那自稱是猶太人所說的毀謗話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…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你將要受的苦你不用怕。魔鬼要把你們中間幾個人下在監裏，叫你們被試煉。你們必受患難十日。你務要至死忠心，我就賜給你那生命的冠冕。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 marL="520700" lvl="1" indent="-457200" fontAlgn="auto">
              <a:spcBef>
                <a:spcPts val="0"/>
              </a:spcBef>
              <a:spcAft>
                <a:spcPts val="0"/>
              </a:spcAft>
              <a:buFont typeface="華康楷書體W3" panose="03000309000000000000" pitchFamily="65" charset="-128"/>
              <a:buChar char="※"/>
            </a:pP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你將要受的苦你不用怕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573087" lvl="1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受苦是一種試煉，生命成熟的必經之路。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573087" lvl="1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神掌握試煉，試煉有限期，試煉帶著目的。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573087" lvl="1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忠心的試煉：忠心到底。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515937" lvl="1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信仰的真諦，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你們蒙恩，不但得以信服基督，並要</a:t>
            </a:r>
            <a:r>
              <a:rPr lang="zh-TW" altLang="en-US" sz="3200" b="1" i="1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為祂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受苦。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腓一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29〕</a:t>
            </a:r>
            <a:endParaRPr lang="en-US" altLang="zh-TW" sz="3200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515937" lvl="1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344488" algn="l"/>
              </a:tabLst>
            </a:pPr>
            <a:endParaRPr lang="en-US" altLang="zh-TW" sz="3200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090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A90C272-823A-2BEF-257D-B26AC7656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DAA08-8290-36A5-CA9A-45AB53DDBB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2600" y="381000"/>
            <a:ext cx="8686800" cy="2438400"/>
          </a:xfrm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             </a:t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</a:t>
            </a:r>
            <a:r>
              <a:rPr lang="zh-TW" altLang="en-US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第三封書簡：基督致別迦摩教會</a:t>
            </a:r>
            <a:b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              </a:t>
            </a:r>
            <a:r>
              <a:rPr lang="zh-TW" altLang="en-US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啟示錄二</a:t>
            </a: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12</a:t>
            </a:r>
            <a:r>
              <a:rPr lang="zh-TW" altLang="en-US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～</a:t>
            </a: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17</a:t>
            </a:r>
            <a:br>
              <a:rPr lang="en-US" altLang="zh-TW" sz="3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   </a:t>
            </a:r>
            <a:r>
              <a:rPr lang="en-US" altLang="zh-TW" sz="28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		</a:t>
            </a:r>
            <a:endParaRPr lang="en-US" sz="3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FPKaiShuW3-B5" panose="03000300000000000000" pitchFamily="66" charset="-128"/>
              <a:ea typeface="DFPKaiShuW3-B5" panose="03000300000000000000" pitchFamily="66" charset="-128"/>
              <a:cs typeface="DFPKaiShuW3-B5" panose="03000300000000000000" pitchFamily="66" charset="-12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ADD6913-238D-5A0C-85CE-F400FFE2503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1" y="3276600"/>
            <a:ext cx="3495675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60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BD9AB-0804-067D-3263-1881D3A50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8B8C3336-B814-C35D-8FE1-1B8A4D95B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6290" y="-37867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fontAlgn="auto">
              <a:spcBef>
                <a:spcPts val="0"/>
              </a:spcBef>
              <a:spcAft>
                <a:spcPts val="0"/>
              </a:spcAft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別迦摩教會：一間容讓錯誤教訓的教會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fontAlgn="auto">
              <a:spcBef>
                <a:spcPts val="0"/>
              </a:spcBef>
              <a:spcAft>
                <a:spcPts val="0"/>
              </a:spcAf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我知道你的居所，就是有撒但座位之處。當我忠心的見證人安提帕在你們中間，撒但所在的地方被殺之時，你還堅守我的名，沒有棄絕我的道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…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然而有幾件事我要責備你，因為在你那裏，有人服從了巴蘭的教訓</a:t>
            </a:r>
            <a:r>
              <a:rPr lang="en-US" altLang="zh-TW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…</a:t>
            </a:r>
            <a:r>
              <a:rPr lang="zh-TW" altLang="en-US" sz="3200" dirty="0">
                <a:solidFill>
                  <a:prstClr val="white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也有人照服從了尼哥拉一黨人的教訓所以你當悔改。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 marL="115888" lvl="1" indent="-52388" fontAlgn="auto">
              <a:spcBef>
                <a:spcPts val="0"/>
              </a:spcBef>
              <a:spcAft>
                <a:spcPts val="0"/>
              </a:spcAft>
              <a:buFont typeface="華康楷書體W3" panose="03000309000000000000" pitchFamily="65" charset="-128"/>
              <a:buChar char="※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教會必須教導信徒，對群體中存在的酵負起</a:t>
            </a:r>
            <a:r>
              <a:rPr lang="zh-TW" altLang="en-US" sz="320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清除責任，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不能任憑</a:t>
            </a:r>
            <a:r>
              <a:rPr lang="zh-TW" altLang="en-US" sz="320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錯誤教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訓誤導</a:t>
            </a:r>
            <a:r>
              <a:rPr lang="zh-TW" altLang="en-US" sz="320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信徒離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開真道。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515937" lvl="1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愛心，寬容，忍耐，憐憫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&lt;&gt;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聖潔，公義，審判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515937" lvl="1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米斯巴的審判：撒上七，以色列人掙脫非利士的轉捩點，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【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以便以謝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178945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5A86850C-3936-FC62-0D0B-79CFC60F98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FCBF4-0F79-6533-C173-33E585664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2600" y="381000"/>
            <a:ext cx="8686800" cy="2438400"/>
          </a:xfrm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             </a:t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</a:t>
            </a:r>
            <a:r>
              <a:rPr lang="zh-TW" altLang="en-US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第四封書簡：基督致推雅推喇教會</a:t>
            </a:r>
            <a:b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             </a:t>
            </a:r>
            <a:r>
              <a:rPr lang="zh-TW" altLang="en-US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啟示錄二</a:t>
            </a: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18</a:t>
            </a:r>
            <a:r>
              <a:rPr lang="zh-TW" altLang="en-US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～</a:t>
            </a: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29  </a:t>
            </a:r>
            <a:br>
              <a:rPr lang="en-US" altLang="zh-TW" sz="3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   </a:t>
            </a:r>
            <a:r>
              <a:rPr lang="en-US" altLang="zh-TW" sz="28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      		</a:t>
            </a:r>
            <a:endParaRPr lang="en-US" sz="3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FPKaiShuW3-B5" panose="03000300000000000000" pitchFamily="66" charset="-128"/>
              <a:ea typeface="DFPKaiShuW3-B5" panose="03000300000000000000" pitchFamily="66" charset="-128"/>
              <a:cs typeface="DFPKaiShuW3-B5" panose="03000300000000000000" pitchFamily="66" charset="-12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97C9A7-0F45-98DC-2951-65F1B7188EE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1" y="3276600"/>
            <a:ext cx="3495675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04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3150</TotalTime>
  <Words>2637</Words>
  <Application>Microsoft Macintosh PowerPoint</Application>
  <PresentationFormat>Widescreen</PresentationFormat>
  <Paragraphs>123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4" baseType="lpstr">
      <vt:lpstr>DFPKaiShuW3-B5</vt:lpstr>
      <vt:lpstr>華康古印體</vt:lpstr>
      <vt:lpstr>華康楷書體W3</vt:lpstr>
      <vt:lpstr>Arial</vt:lpstr>
      <vt:lpstr>Calibri</vt:lpstr>
      <vt:lpstr>Consolas</vt:lpstr>
      <vt:lpstr>Corbel</vt:lpstr>
      <vt:lpstr>Times New Roman</vt:lpstr>
      <vt:lpstr>Wingdings</vt:lpstr>
      <vt:lpstr>Wingdings 2</vt:lpstr>
      <vt:lpstr>Wingdings 3</vt:lpstr>
      <vt:lpstr>Metro</vt:lpstr>
      <vt:lpstr>                            基督致非拉鐵非教會書簡                   啟示錄三 : 7-13                    </vt:lpstr>
      <vt:lpstr>PowerPoint Presentation</vt:lpstr>
      <vt:lpstr>                         第一封書簡：基督致以弗所教會                   啟示錄二1～7                    </vt:lpstr>
      <vt:lpstr>PowerPoint Presentation</vt:lpstr>
      <vt:lpstr>                         第二封書簡：基督致士每拿教會                   啟示錄二8～11                    </vt:lpstr>
      <vt:lpstr>PowerPoint Presentation</vt:lpstr>
      <vt:lpstr>                         第三封書簡：基督致別迦摩教會                     啟示錄二12～17                    </vt:lpstr>
      <vt:lpstr>PowerPoint Presentation</vt:lpstr>
      <vt:lpstr>                       第四封書簡：基督致推雅推喇教會                    啟示錄二18～29                      </vt:lpstr>
      <vt:lpstr>PowerPoint Presentation</vt:lpstr>
      <vt:lpstr>                       第五封書簡：基督致撒狄教會                 啟示錄三1～6                    </vt:lpstr>
      <vt:lpstr>PowerPoint Presentation</vt:lpstr>
      <vt:lpstr>                       第六封書簡：基督致非拉鐵非教會                  啟示錄三7～13   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惟耶和華在祂的聖殿中；全地的人都當在他面前肅敬靜默。 （哈巴谷書二：20）</dc:title>
  <dc:creator>Li Ma</dc:creator>
  <cp:lastModifiedBy>Yanxin Li</cp:lastModifiedBy>
  <cp:revision>7</cp:revision>
  <dcterms:created xsi:type="dcterms:W3CDTF">2015-10-24T22:09:50Z</dcterms:created>
  <dcterms:modified xsi:type="dcterms:W3CDTF">2025-09-28T22:14:51Z</dcterms:modified>
</cp:coreProperties>
</file>