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6" r:id="rId13"/>
    <p:sldId id="272" r:id="rId14"/>
    <p:sldId id="296" r:id="rId15"/>
    <p:sldId id="267" r:id="rId16"/>
    <p:sldId id="280" r:id="rId17"/>
    <p:sldId id="281" r:id="rId18"/>
    <p:sldId id="282" r:id="rId19"/>
    <p:sldId id="268" r:id="rId20"/>
    <p:sldId id="279" r:id="rId21"/>
    <p:sldId id="269" r:id="rId22"/>
    <p:sldId id="297" r:id="rId23"/>
    <p:sldId id="270" r:id="rId24"/>
    <p:sldId id="273" r:id="rId25"/>
    <p:sldId id="276" r:id="rId26"/>
    <p:sldId id="271" r:id="rId27"/>
    <p:sldId id="274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4E27E-0E97-4CB1-8FBA-18FE51BD599B}" v="338" dt="2025-09-13T15:39:5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FF1F3715-A08F-485D-87C0-76826992B28A}"/>
    <pc:docChg chg="custSel addSld delSld modSld">
      <pc:chgData name="Leaf Huang" userId="2b19acc49884122e" providerId="LiveId" clId="{FF1F3715-A08F-485D-87C0-76826992B28A}" dt="2025-09-13T15:39:54.069" v="2258" actId="20577"/>
      <pc:docMkLst>
        <pc:docMk/>
      </pc:docMkLst>
      <pc:sldChg chg="modSp mod">
        <pc:chgData name="Leaf Huang" userId="2b19acc49884122e" providerId="LiveId" clId="{FF1F3715-A08F-485D-87C0-76826992B28A}" dt="2025-09-05T20:28:30.214" v="190" actId="14100"/>
        <pc:sldMkLst>
          <pc:docMk/>
          <pc:sldMk cId="3760830929" sldId="256"/>
        </pc:sldMkLst>
        <pc:spChg chg="mod">
          <ac:chgData name="Leaf Huang" userId="2b19acc49884122e" providerId="LiveId" clId="{FF1F3715-A08F-485D-87C0-76826992B28A}" dt="2025-09-05T20:28:30.214" v="190" actId="14100"/>
          <ac:spMkLst>
            <pc:docMk/>
            <pc:sldMk cId="3760830929" sldId="256"/>
            <ac:spMk id="2" creationId="{FB772D0F-C34C-F0A6-0F7D-2E51F8775A43}"/>
          </ac:spMkLst>
        </pc:spChg>
      </pc:sldChg>
      <pc:sldChg chg="addSp modSp new mod">
        <pc:chgData name="Leaf Huang" userId="2b19acc49884122e" providerId="LiveId" clId="{FF1F3715-A08F-485D-87C0-76826992B28A}" dt="2025-09-02T19:52:10.474" v="36" actId="20577"/>
        <pc:sldMkLst>
          <pc:docMk/>
          <pc:sldMk cId="3245287563" sldId="257"/>
        </pc:sldMkLst>
        <pc:spChg chg="add mod">
          <ac:chgData name="Leaf Huang" userId="2b19acc49884122e" providerId="LiveId" clId="{FF1F3715-A08F-485D-87C0-76826992B28A}" dt="2025-09-02T19:52:10.474" v="36" actId="20577"/>
          <ac:spMkLst>
            <pc:docMk/>
            <pc:sldMk cId="3245287563" sldId="257"/>
            <ac:spMk id="2" creationId="{84F26136-4362-6EAB-71C1-BF876402458F}"/>
          </ac:spMkLst>
        </pc:spChg>
      </pc:sldChg>
      <pc:sldChg chg="modSp new mod modAnim">
        <pc:chgData name="Leaf Huang" userId="2b19acc49884122e" providerId="LiveId" clId="{FF1F3715-A08F-485D-87C0-76826992B28A}" dt="2025-09-06T20:49:44.871" v="293" actId="20577"/>
        <pc:sldMkLst>
          <pc:docMk/>
          <pc:sldMk cId="2065394034" sldId="258"/>
        </pc:sldMkLst>
        <pc:spChg chg="mod">
          <ac:chgData name="Leaf Huang" userId="2b19acc49884122e" providerId="LiveId" clId="{FF1F3715-A08F-485D-87C0-76826992B28A}" dt="2025-09-06T20:49:44.871" v="293" actId="20577"/>
          <ac:spMkLst>
            <pc:docMk/>
            <pc:sldMk cId="2065394034" sldId="258"/>
            <ac:spMk id="2" creationId="{E6235863-0217-FA76-E2C3-AFEDB5BE9034}"/>
          </ac:spMkLst>
        </pc:spChg>
        <pc:spChg chg="mod">
          <ac:chgData name="Leaf Huang" userId="2b19acc49884122e" providerId="LiveId" clId="{FF1F3715-A08F-485D-87C0-76826992B28A}" dt="2025-09-04T22:30:28.363" v="69" actId="20577"/>
          <ac:spMkLst>
            <pc:docMk/>
            <pc:sldMk cId="2065394034" sldId="258"/>
            <ac:spMk id="3" creationId="{67C9BCE6-7499-3592-F0BA-CD7C06AE6A50}"/>
          </ac:spMkLst>
        </pc:spChg>
      </pc:sldChg>
      <pc:sldChg chg="addSp delSp modSp new mod modAnim">
        <pc:chgData name="Leaf Huang" userId="2b19acc49884122e" providerId="LiveId" clId="{FF1F3715-A08F-485D-87C0-76826992B28A}" dt="2025-09-07T02:45:50.812" v="1965" actId="20577"/>
        <pc:sldMkLst>
          <pc:docMk/>
          <pc:sldMk cId="2036706902" sldId="259"/>
        </pc:sldMkLst>
        <pc:spChg chg="mod">
          <ac:chgData name="Leaf Huang" userId="2b19acc49884122e" providerId="LiveId" clId="{FF1F3715-A08F-485D-87C0-76826992B28A}" dt="2025-09-07T02:45:50.812" v="1965" actId="20577"/>
          <ac:spMkLst>
            <pc:docMk/>
            <pc:sldMk cId="2036706902" sldId="259"/>
            <ac:spMk id="3" creationId="{DEE9D840-4967-A981-C3BD-FF326196B690}"/>
          </ac:spMkLst>
        </pc:spChg>
      </pc:sldChg>
      <pc:sldChg chg="modSp new mod">
        <pc:chgData name="Leaf Huang" userId="2b19acc49884122e" providerId="LiveId" clId="{FF1F3715-A08F-485D-87C0-76826992B28A}" dt="2025-09-06T21:59:12.363" v="308" actId="14100"/>
        <pc:sldMkLst>
          <pc:docMk/>
          <pc:sldMk cId="495272808" sldId="260"/>
        </pc:sldMkLst>
        <pc:spChg chg="mod">
          <ac:chgData name="Leaf Huang" userId="2b19acc49884122e" providerId="LiveId" clId="{FF1F3715-A08F-485D-87C0-76826992B28A}" dt="2025-09-06T21:59:08.437" v="307" actId="1076"/>
          <ac:spMkLst>
            <pc:docMk/>
            <pc:sldMk cId="495272808" sldId="260"/>
            <ac:spMk id="2" creationId="{39DB3C55-8F86-FE09-DFAA-FEBF3CC4A848}"/>
          </ac:spMkLst>
        </pc:spChg>
        <pc:spChg chg="mod">
          <ac:chgData name="Leaf Huang" userId="2b19acc49884122e" providerId="LiveId" clId="{FF1F3715-A08F-485D-87C0-76826992B28A}" dt="2025-09-06T21:59:12.363" v="308" actId="14100"/>
          <ac:spMkLst>
            <pc:docMk/>
            <pc:sldMk cId="495272808" sldId="260"/>
            <ac:spMk id="3" creationId="{5690F512-5E21-009B-940D-38A1C5BCC0A5}"/>
          </ac:spMkLst>
        </pc:spChg>
      </pc:sldChg>
      <pc:sldChg chg="modSp new mod modAnim">
        <pc:chgData name="Leaf Huang" userId="2b19acc49884122e" providerId="LiveId" clId="{FF1F3715-A08F-485D-87C0-76826992B28A}" dt="2025-09-07T02:46:09.287" v="1966"/>
        <pc:sldMkLst>
          <pc:docMk/>
          <pc:sldMk cId="2143058551" sldId="261"/>
        </pc:sldMkLst>
        <pc:spChg chg="mod">
          <ac:chgData name="Leaf Huang" userId="2b19acc49884122e" providerId="LiveId" clId="{FF1F3715-A08F-485D-87C0-76826992B28A}" dt="2025-09-06T22:03:33.273" v="344" actId="1076"/>
          <ac:spMkLst>
            <pc:docMk/>
            <pc:sldMk cId="2143058551" sldId="261"/>
            <ac:spMk id="2" creationId="{DBD8FAEB-F98B-93C6-6EB1-B22A97873B67}"/>
          </ac:spMkLst>
        </pc:spChg>
        <pc:spChg chg="mod">
          <ac:chgData name="Leaf Huang" userId="2b19acc49884122e" providerId="LiveId" clId="{FF1F3715-A08F-485D-87C0-76826992B28A}" dt="2025-09-06T22:06:07.806" v="397" actId="20577"/>
          <ac:spMkLst>
            <pc:docMk/>
            <pc:sldMk cId="2143058551" sldId="261"/>
            <ac:spMk id="3" creationId="{3D6C084C-7E05-17C4-DD99-0752C90F3ABE}"/>
          </ac:spMkLst>
        </pc:spChg>
      </pc:sldChg>
      <pc:sldChg chg="modSp new mod modAnim">
        <pc:chgData name="Leaf Huang" userId="2b19acc49884122e" providerId="LiveId" clId="{FF1F3715-A08F-485D-87C0-76826992B28A}" dt="2025-09-07T02:46:18.113" v="1967"/>
        <pc:sldMkLst>
          <pc:docMk/>
          <pc:sldMk cId="458681749" sldId="262"/>
        </pc:sldMkLst>
        <pc:spChg chg="mod">
          <ac:chgData name="Leaf Huang" userId="2b19acc49884122e" providerId="LiveId" clId="{FF1F3715-A08F-485D-87C0-76826992B28A}" dt="2025-09-06T22:07:14.406" v="428" actId="1076"/>
          <ac:spMkLst>
            <pc:docMk/>
            <pc:sldMk cId="458681749" sldId="262"/>
            <ac:spMk id="2" creationId="{1A040676-3DAE-04F0-885E-67EFEC2B8A29}"/>
          </ac:spMkLst>
        </pc:spChg>
        <pc:spChg chg="mod">
          <ac:chgData name="Leaf Huang" userId="2b19acc49884122e" providerId="LiveId" clId="{FF1F3715-A08F-485D-87C0-76826992B28A}" dt="2025-09-06T22:12:15.896" v="449" actId="20577"/>
          <ac:spMkLst>
            <pc:docMk/>
            <pc:sldMk cId="458681749" sldId="262"/>
            <ac:spMk id="3" creationId="{707FACEA-A1DD-4A20-2687-0CC0E472E941}"/>
          </ac:spMkLst>
        </pc:spChg>
      </pc:sldChg>
      <pc:sldChg chg="addSp new">
        <pc:chgData name="Leaf Huang" userId="2b19acc49884122e" providerId="LiveId" clId="{FF1F3715-A08F-485D-87C0-76826992B28A}" dt="2025-09-06T22:09:36.549" v="431"/>
        <pc:sldMkLst>
          <pc:docMk/>
          <pc:sldMk cId="1521685176" sldId="263"/>
        </pc:sldMkLst>
        <pc:picChg chg="add">
          <ac:chgData name="Leaf Huang" userId="2b19acc49884122e" providerId="LiveId" clId="{FF1F3715-A08F-485D-87C0-76826992B28A}" dt="2025-09-06T22:09:36.549" v="431"/>
          <ac:picMkLst>
            <pc:docMk/>
            <pc:sldMk cId="1521685176" sldId="263"/>
            <ac:picMk id="2" creationId="{77AA38E5-4754-38FA-9FD9-173E430D23FC}"/>
          </ac:picMkLst>
        </pc:picChg>
      </pc:sldChg>
      <pc:sldChg chg="modSp new mod modAnim">
        <pc:chgData name="Leaf Huang" userId="2b19acc49884122e" providerId="LiveId" clId="{FF1F3715-A08F-485D-87C0-76826992B28A}" dt="2025-09-07T02:46:26.182" v="1968"/>
        <pc:sldMkLst>
          <pc:docMk/>
          <pc:sldMk cId="1692884551" sldId="264"/>
        </pc:sldMkLst>
        <pc:spChg chg="mod">
          <ac:chgData name="Leaf Huang" userId="2b19acc49884122e" providerId="LiveId" clId="{FF1F3715-A08F-485D-87C0-76826992B28A}" dt="2025-09-06T22:40:34.433" v="471" actId="1076"/>
          <ac:spMkLst>
            <pc:docMk/>
            <pc:sldMk cId="1692884551" sldId="264"/>
            <ac:spMk id="2" creationId="{91CB4DA3-6629-AAD2-D25E-EB7771077046}"/>
          </ac:spMkLst>
        </pc:spChg>
        <pc:spChg chg="mod">
          <ac:chgData name="Leaf Huang" userId="2b19acc49884122e" providerId="LiveId" clId="{FF1F3715-A08F-485D-87C0-76826992B28A}" dt="2025-09-06T22:46:19.681" v="575" actId="20577"/>
          <ac:spMkLst>
            <pc:docMk/>
            <pc:sldMk cId="1692884551" sldId="264"/>
            <ac:spMk id="3" creationId="{3FFA20DF-8F47-BFFE-2B0D-63BD7DE03F0D}"/>
          </ac:spMkLst>
        </pc:spChg>
      </pc:sldChg>
      <pc:sldChg chg="new del">
        <pc:chgData name="Leaf Huang" userId="2b19acc49884122e" providerId="LiveId" clId="{FF1F3715-A08F-485D-87C0-76826992B28A}" dt="2025-09-06T23:03:40.841" v="582" actId="47"/>
        <pc:sldMkLst>
          <pc:docMk/>
          <pc:sldMk cId="1054324889" sldId="265"/>
        </pc:sldMkLst>
      </pc:sldChg>
      <pc:sldChg chg="addSp modSp new mod">
        <pc:chgData name="Leaf Huang" userId="2b19acc49884122e" providerId="LiveId" clId="{FF1F3715-A08F-485D-87C0-76826992B28A}" dt="2025-09-06T23:03:31.140" v="581" actId="1076"/>
        <pc:sldMkLst>
          <pc:docMk/>
          <pc:sldMk cId="458119006" sldId="266"/>
        </pc:sldMkLst>
        <pc:picChg chg="add mod">
          <ac:chgData name="Leaf Huang" userId="2b19acc49884122e" providerId="LiveId" clId="{FF1F3715-A08F-485D-87C0-76826992B28A}" dt="2025-09-06T23:03:31.140" v="581" actId="1076"/>
          <ac:picMkLst>
            <pc:docMk/>
            <pc:sldMk cId="458119006" sldId="266"/>
            <ac:picMk id="2" creationId="{0BB1386E-9467-A98C-14DF-45154503DE97}"/>
          </ac:picMkLst>
        </pc:picChg>
      </pc:sldChg>
      <pc:sldChg chg="modSp new mod modAnim">
        <pc:chgData name="Leaf Huang" userId="2b19acc49884122e" providerId="LiveId" clId="{FF1F3715-A08F-485D-87C0-76826992B28A}" dt="2025-09-13T15:14:43.153" v="2211" actId="2710"/>
        <pc:sldMkLst>
          <pc:docMk/>
          <pc:sldMk cId="658990228" sldId="267"/>
        </pc:sldMkLst>
        <pc:spChg chg="mod">
          <ac:chgData name="Leaf Huang" userId="2b19acc49884122e" providerId="LiveId" clId="{FF1F3715-A08F-485D-87C0-76826992B28A}" dt="2025-09-07T00:32:22.357" v="601" actId="1076"/>
          <ac:spMkLst>
            <pc:docMk/>
            <pc:sldMk cId="658990228" sldId="267"/>
            <ac:spMk id="2" creationId="{A5694213-8443-6DB1-0164-9C71FA881673}"/>
          </ac:spMkLst>
        </pc:spChg>
        <pc:spChg chg="mod">
          <ac:chgData name="Leaf Huang" userId="2b19acc49884122e" providerId="LiveId" clId="{FF1F3715-A08F-485D-87C0-76826992B28A}" dt="2025-09-13T15:14:43.153" v="2211" actId="2710"/>
          <ac:spMkLst>
            <pc:docMk/>
            <pc:sldMk cId="658990228" sldId="267"/>
            <ac:spMk id="3" creationId="{D6503A20-BA4D-B391-C41D-543F43636E93}"/>
          </ac:spMkLst>
        </pc:spChg>
      </pc:sldChg>
      <pc:sldChg chg="modSp new mod modAnim">
        <pc:chgData name="Leaf Huang" userId="2b19acc49884122e" providerId="LiveId" clId="{FF1F3715-A08F-485D-87C0-76826992B28A}" dt="2025-09-12T12:12:03.391" v="1997" actId="20577"/>
        <pc:sldMkLst>
          <pc:docMk/>
          <pc:sldMk cId="2455936376" sldId="268"/>
        </pc:sldMkLst>
        <pc:spChg chg="mod">
          <ac:chgData name="Leaf Huang" userId="2b19acc49884122e" providerId="LiveId" clId="{FF1F3715-A08F-485D-87C0-76826992B28A}" dt="2025-09-12T12:11:49.820" v="1993" actId="20577"/>
          <ac:spMkLst>
            <pc:docMk/>
            <pc:sldMk cId="2455936376" sldId="268"/>
            <ac:spMk id="2" creationId="{D6912E19-299B-8BD9-11EA-C25A814FA4B5}"/>
          </ac:spMkLst>
        </pc:spChg>
        <pc:spChg chg="mod">
          <ac:chgData name="Leaf Huang" userId="2b19acc49884122e" providerId="LiveId" clId="{FF1F3715-A08F-485D-87C0-76826992B28A}" dt="2025-09-12T12:12:03.391" v="1997" actId="20577"/>
          <ac:spMkLst>
            <pc:docMk/>
            <pc:sldMk cId="2455936376" sldId="268"/>
            <ac:spMk id="3" creationId="{30764B93-8F25-9DD3-1EA2-69EED6A00232}"/>
          </ac:spMkLst>
        </pc:spChg>
      </pc:sldChg>
      <pc:sldChg chg="modSp new mod modAnim">
        <pc:chgData name="Leaf Huang" userId="2b19acc49884122e" providerId="LiveId" clId="{FF1F3715-A08F-485D-87C0-76826992B28A}" dt="2025-09-07T02:47:20.976" v="1972"/>
        <pc:sldMkLst>
          <pc:docMk/>
          <pc:sldMk cId="4015756196" sldId="269"/>
        </pc:sldMkLst>
        <pc:spChg chg="mod">
          <ac:chgData name="Leaf Huang" userId="2b19acc49884122e" providerId="LiveId" clId="{FF1F3715-A08F-485D-87C0-76826992B28A}" dt="2025-09-07T00:58:40.615" v="989" actId="20577"/>
          <ac:spMkLst>
            <pc:docMk/>
            <pc:sldMk cId="4015756196" sldId="269"/>
            <ac:spMk id="2" creationId="{271B7540-A3B2-2C33-B2AC-02F202DDA3D3}"/>
          </ac:spMkLst>
        </pc:spChg>
        <pc:spChg chg="mod">
          <ac:chgData name="Leaf Huang" userId="2b19acc49884122e" providerId="LiveId" clId="{FF1F3715-A08F-485D-87C0-76826992B28A}" dt="2025-09-07T01:03:57.296" v="1044" actId="20577"/>
          <ac:spMkLst>
            <pc:docMk/>
            <pc:sldMk cId="4015756196" sldId="269"/>
            <ac:spMk id="3" creationId="{110553EC-AA9C-6591-776A-8DA21D8F6E1D}"/>
          </ac:spMkLst>
        </pc:spChg>
      </pc:sldChg>
      <pc:sldChg chg="addSp modSp new mod modAnim">
        <pc:chgData name="Leaf Huang" userId="2b19acc49884122e" providerId="LiveId" clId="{FF1F3715-A08F-485D-87C0-76826992B28A}" dt="2025-09-07T02:47:43.092" v="1975"/>
        <pc:sldMkLst>
          <pc:docMk/>
          <pc:sldMk cId="343094699" sldId="270"/>
        </pc:sldMkLst>
        <pc:spChg chg="mod">
          <ac:chgData name="Leaf Huang" userId="2b19acc49884122e" providerId="LiveId" clId="{FF1F3715-A08F-485D-87C0-76826992B28A}" dt="2025-09-07T01:05:34.311" v="1095" actId="1076"/>
          <ac:spMkLst>
            <pc:docMk/>
            <pc:sldMk cId="343094699" sldId="270"/>
            <ac:spMk id="2" creationId="{B603A13A-11E7-C45B-59FC-5CF950D50DF6}"/>
          </ac:spMkLst>
        </pc:spChg>
        <pc:spChg chg="mod">
          <ac:chgData name="Leaf Huang" userId="2b19acc49884122e" providerId="LiveId" clId="{FF1F3715-A08F-485D-87C0-76826992B28A}" dt="2025-09-07T01:29:49.357" v="1146" actId="14100"/>
          <ac:spMkLst>
            <pc:docMk/>
            <pc:sldMk cId="343094699" sldId="270"/>
            <ac:spMk id="3" creationId="{7CB049A5-CA73-38AD-2872-99865AE3AA5A}"/>
          </ac:spMkLst>
        </pc:spChg>
        <pc:picChg chg="add mod">
          <ac:chgData name="Leaf Huang" userId="2b19acc49884122e" providerId="LiveId" clId="{FF1F3715-A08F-485D-87C0-76826992B28A}" dt="2025-09-07T01:29:58.673" v="1148" actId="1076"/>
          <ac:picMkLst>
            <pc:docMk/>
            <pc:sldMk cId="343094699" sldId="270"/>
            <ac:picMk id="4" creationId="{E0D31901-8546-21CB-E70C-7ADC7EA59E50}"/>
          </ac:picMkLst>
        </pc:picChg>
      </pc:sldChg>
      <pc:sldChg chg="modSp new del mod modAnim">
        <pc:chgData name="Leaf Huang" userId="2b19acc49884122e" providerId="LiveId" clId="{FF1F3715-A08F-485D-87C0-76826992B28A}" dt="2025-09-12T12:26:59.282" v="2133" actId="2696"/>
        <pc:sldMkLst>
          <pc:docMk/>
          <pc:sldMk cId="2445862727" sldId="271"/>
        </pc:sldMkLst>
        <pc:spChg chg="mod">
          <ac:chgData name="Leaf Huang" userId="2b19acc49884122e" providerId="LiveId" clId="{FF1F3715-A08F-485D-87C0-76826992B28A}" dt="2025-09-12T12:26:40.919" v="2132" actId="20577"/>
          <ac:spMkLst>
            <pc:docMk/>
            <pc:sldMk cId="2445862727" sldId="271"/>
            <ac:spMk id="3" creationId="{5E2DE8EE-DDF5-CBB1-5163-2BFB2A081E85}"/>
          </ac:spMkLst>
        </pc:spChg>
      </pc:sldChg>
      <pc:sldChg chg="add">
        <pc:chgData name="Leaf Huang" userId="2b19acc49884122e" providerId="LiveId" clId="{FF1F3715-A08F-485D-87C0-76826992B28A}" dt="2025-09-12T12:27:08.770" v="2134"/>
        <pc:sldMkLst>
          <pc:docMk/>
          <pc:sldMk cId="3437746856" sldId="271"/>
        </pc:sldMkLst>
      </pc:sldChg>
      <pc:sldChg chg="modSp new mod modAnim">
        <pc:chgData name="Leaf Huang" userId="2b19acc49884122e" providerId="LiveId" clId="{FF1F3715-A08F-485D-87C0-76826992B28A}" dt="2025-09-13T15:15:24.874" v="2215" actId="27636"/>
        <pc:sldMkLst>
          <pc:docMk/>
          <pc:sldMk cId="2109955313" sldId="272"/>
        </pc:sldMkLst>
        <pc:spChg chg="mod">
          <ac:chgData name="Leaf Huang" userId="2b19acc49884122e" providerId="LiveId" clId="{FF1F3715-A08F-485D-87C0-76826992B28A}" dt="2025-09-07T01:32:16.421" v="1171" actId="1076"/>
          <ac:spMkLst>
            <pc:docMk/>
            <pc:sldMk cId="2109955313" sldId="272"/>
            <ac:spMk id="2" creationId="{F360B504-BDC6-1020-8DD9-AC8DFDBD06AA}"/>
          </ac:spMkLst>
        </pc:spChg>
        <pc:spChg chg="mod">
          <ac:chgData name="Leaf Huang" userId="2b19acc49884122e" providerId="LiveId" clId="{FF1F3715-A08F-485D-87C0-76826992B28A}" dt="2025-09-13T15:15:24.874" v="2215" actId="27636"/>
          <ac:spMkLst>
            <pc:docMk/>
            <pc:sldMk cId="2109955313" sldId="272"/>
            <ac:spMk id="3" creationId="{560C9122-F18F-1C74-EAAD-B16BE9DFAEA5}"/>
          </ac:spMkLst>
        </pc:spChg>
      </pc:sldChg>
      <pc:sldChg chg="modSp new mod modAnim">
        <pc:chgData name="Leaf Huang" userId="2b19acc49884122e" providerId="LiveId" clId="{FF1F3715-A08F-485D-87C0-76826992B28A}" dt="2025-09-07T02:48:01.752" v="1977"/>
        <pc:sldMkLst>
          <pc:docMk/>
          <pc:sldMk cId="930053292" sldId="273"/>
        </pc:sldMkLst>
        <pc:spChg chg="mod">
          <ac:chgData name="Leaf Huang" userId="2b19acc49884122e" providerId="LiveId" clId="{FF1F3715-A08F-485D-87C0-76826992B28A}" dt="2025-09-07T01:54:26.686" v="1276" actId="1076"/>
          <ac:spMkLst>
            <pc:docMk/>
            <pc:sldMk cId="930053292" sldId="273"/>
            <ac:spMk id="2" creationId="{BBF90253-E584-08FC-6A4B-58B332A3858D}"/>
          </ac:spMkLst>
        </pc:spChg>
        <pc:spChg chg="mod">
          <ac:chgData name="Leaf Huang" userId="2b19acc49884122e" providerId="LiveId" clId="{FF1F3715-A08F-485D-87C0-76826992B28A}" dt="2025-09-07T01:59:25.748" v="1333" actId="20577"/>
          <ac:spMkLst>
            <pc:docMk/>
            <pc:sldMk cId="930053292" sldId="273"/>
            <ac:spMk id="3" creationId="{5E4E89ED-9155-017B-6A8B-2A2DD1DCC1EC}"/>
          </ac:spMkLst>
        </pc:spChg>
      </pc:sldChg>
      <pc:sldChg chg="modSp new mod modAnim">
        <pc:chgData name="Leaf Huang" userId="2b19acc49884122e" providerId="LiveId" clId="{FF1F3715-A08F-485D-87C0-76826992B28A}" dt="2025-09-07T02:48:18.972" v="1979"/>
        <pc:sldMkLst>
          <pc:docMk/>
          <pc:sldMk cId="1206955741" sldId="274"/>
        </pc:sldMkLst>
        <pc:spChg chg="mod">
          <ac:chgData name="Leaf Huang" userId="2b19acc49884122e" providerId="LiveId" clId="{FF1F3715-A08F-485D-87C0-76826992B28A}" dt="2025-09-07T02:12:19.961" v="1393" actId="1076"/>
          <ac:spMkLst>
            <pc:docMk/>
            <pc:sldMk cId="1206955741" sldId="274"/>
            <ac:spMk id="2" creationId="{05662328-25D4-47EF-EDFC-03534B8FB842}"/>
          </ac:spMkLst>
        </pc:spChg>
        <pc:spChg chg="mod">
          <ac:chgData name="Leaf Huang" userId="2b19acc49884122e" providerId="LiveId" clId="{FF1F3715-A08F-485D-87C0-76826992B28A}" dt="2025-09-07T02:23:51.309" v="1464" actId="20577"/>
          <ac:spMkLst>
            <pc:docMk/>
            <pc:sldMk cId="1206955741" sldId="274"/>
            <ac:spMk id="3" creationId="{3D818903-D241-12BC-8051-14102AD8BDF8}"/>
          </ac:spMkLst>
        </pc:spChg>
      </pc:sldChg>
      <pc:sldChg chg="modSp new del mod modAnim">
        <pc:chgData name="Leaf Huang" userId="2b19acc49884122e" providerId="LiveId" clId="{FF1F3715-A08F-485D-87C0-76826992B28A}" dt="2025-09-13T15:33:32.570" v="2256" actId="47"/>
        <pc:sldMkLst>
          <pc:docMk/>
          <pc:sldMk cId="3314573261" sldId="275"/>
        </pc:sldMkLst>
        <pc:spChg chg="mod">
          <ac:chgData name="Leaf Huang" userId="2b19acc49884122e" providerId="LiveId" clId="{FF1F3715-A08F-485D-87C0-76826992B28A}" dt="2025-09-13T15:32:56.166" v="2253" actId="21"/>
          <ac:spMkLst>
            <pc:docMk/>
            <pc:sldMk cId="3314573261" sldId="275"/>
            <ac:spMk id="3" creationId="{34A5A5DD-199F-26C9-E0E9-0BD91384D626}"/>
          </ac:spMkLst>
        </pc:spChg>
      </pc:sldChg>
      <pc:sldChg chg="modSp new mod modAnim">
        <pc:chgData name="Leaf Huang" userId="2b19acc49884122e" providerId="LiveId" clId="{FF1F3715-A08F-485D-87C0-76826992B28A}" dt="2025-09-12T16:02:01.983" v="2205" actId="20577"/>
        <pc:sldMkLst>
          <pc:docMk/>
          <pc:sldMk cId="3911032261" sldId="276"/>
        </pc:sldMkLst>
        <pc:spChg chg="mod">
          <ac:chgData name="Leaf Huang" userId="2b19acc49884122e" providerId="LiveId" clId="{FF1F3715-A08F-485D-87C0-76826992B28A}" dt="2025-09-07T02:25:07.308" v="1484" actId="1076"/>
          <ac:spMkLst>
            <pc:docMk/>
            <pc:sldMk cId="3911032261" sldId="276"/>
            <ac:spMk id="2" creationId="{24DE9390-5E36-8A37-8060-4116C5AED365}"/>
          </ac:spMkLst>
        </pc:spChg>
        <pc:spChg chg="mod">
          <ac:chgData name="Leaf Huang" userId="2b19acc49884122e" providerId="LiveId" clId="{FF1F3715-A08F-485D-87C0-76826992B28A}" dt="2025-09-12T16:02:01.983" v="2205" actId="20577"/>
          <ac:spMkLst>
            <pc:docMk/>
            <pc:sldMk cId="3911032261" sldId="276"/>
            <ac:spMk id="3" creationId="{A55B74D8-9764-1722-0894-C5D907904783}"/>
          </ac:spMkLst>
        </pc:spChg>
      </pc:sldChg>
      <pc:sldChg chg="modSp new mod modAnim">
        <pc:chgData name="Leaf Huang" userId="2b19acc49884122e" providerId="LiveId" clId="{FF1F3715-A08F-485D-87C0-76826992B28A}" dt="2025-09-12T12:14:21.184" v="1999" actId="1076"/>
        <pc:sldMkLst>
          <pc:docMk/>
          <pc:sldMk cId="525689078" sldId="277"/>
        </pc:sldMkLst>
        <pc:spChg chg="mod">
          <ac:chgData name="Leaf Huang" userId="2b19acc49884122e" providerId="LiveId" clId="{FF1F3715-A08F-485D-87C0-76826992B28A}" dt="2025-09-12T12:14:14.604" v="1998" actId="1076"/>
          <ac:spMkLst>
            <pc:docMk/>
            <pc:sldMk cId="525689078" sldId="277"/>
            <ac:spMk id="2" creationId="{C01597F1-B8A9-4471-0E2C-D9C62E4F820B}"/>
          </ac:spMkLst>
        </pc:spChg>
        <pc:spChg chg="mod">
          <ac:chgData name="Leaf Huang" userId="2b19acc49884122e" providerId="LiveId" clId="{FF1F3715-A08F-485D-87C0-76826992B28A}" dt="2025-09-12T12:14:21.184" v="1999" actId="1076"/>
          <ac:spMkLst>
            <pc:docMk/>
            <pc:sldMk cId="525689078" sldId="277"/>
            <ac:spMk id="3" creationId="{8B360DC7-6343-ADA6-0E9B-3F1064BB0BD2}"/>
          </ac:spMkLst>
        </pc:spChg>
      </pc:sldChg>
      <pc:sldChg chg="modSp new mod modAnim">
        <pc:chgData name="Leaf Huang" userId="2b19acc49884122e" providerId="LiveId" clId="{FF1F3715-A08F-485D-87C0-76826992B28A}" dt="2025-09-07T02:48:37.469" v="1981"/>
        <pc:sldMkLst>
          <pc:docMk/>
          <pc:sldMk cId="2579313999" sldId="278"/>
        </pc:sldMkLst>
        <pc:spChg chg="mod">
          <ac:chgData name="Leaf Huang" userId="2b19acc49884122e" providerId="LiveId" clId="{FF1F3715-A08F-485D-87C0-76826992B28A}" dt="2025-09-07T02:37:01.137" v="1693" actId="1076"/>
          <ac:spMkLst>
            <pc:docMk/>
            <pc:sldMk cId="2579313999" sldId="278"/>
            <ac:spMk id="2" creationId="{781646D0-3E94-392A-87DC-8600E9263FF0}"/>
          </ac:spMkLst>
        </pc:spChg>
        <pc:spChg chg="mod">
          <ac:chgData name="Leaf Huang" userId="2b19acc49884122e" providerId="LiveId" clId="{FF1F3715-A08F-485D-87C0-76826992B28A}" dt="2025-09-07T02:45:00.655" v="1964" actId="20577"/>
          <ac:spMkLst>
            <pc:docMk/>
            <pc:sldMk cId="2579313999" sldId="278"/>
            <ac:spMk id="3" creationId="{7B098AF4-37D4-6C9E-10E4-B823EE2E48A3}"/>
          </ac:spMkLst>
        </pc:spChg>
      </pc:sldChg>
      <pc:sldChg chg="addSp new">
        <pc:chgData name="Leaf Huang" userId="2b19acc49884122e" providerId="LiveId" clId="{FF1F3715-A08F-485D-87C0-76826992B28A}" dt="2025-09-12T03:38:25.089" v="1983"/>
        <pc:sldMkLst>
          <pc:docMk/>
          <pc:sldMk cId="2637592011" sldId="279"/>
        </pc:sldMkLst>
        <pc:picChg chg="add">
          <ac:chgData name="Leaf Huang" userId="2b19acc49884122e" providerId="LiveId" clId="{FF1F3715-A08F-485D-87C0-76826992B28A}" dt="2025-09-12T03:38:25.089" v="1983"/>
          <ac:picMkLst>
            <pc:docMk/>
            <pc:sldMk cId="2637592011" sldId="279"/>
            <ac:picMk id="2" creationId="{17E0404D-B4C4-09F1-BE02-EE68804527B4}"/>
          </ac:picMkLst>
        </pc:picChg>
      </pc:sldChg>
      <pc:sldChg chg="modSp add mod">
        <pc:chgData name="Leaf Huang" userId="2b19acc49884122e" providerId="LiveId" clId="{FF1F3715-A08F-485D-87C0-76826992B28A}" dt="2025-09-13T15:07:31.954" v="2210" actId="14100"/>
        <pc:sldMkLst>
          <pc:docMk/>
          <pc:sldMk cId="0" sldId="280"/>
        </pc:sldMkLst>
        <pc:spChg chg="mod">
          <ac:chgData name="Leaf Huang" userId="2b19acc49884122e" providerId="LiveId" clId="{FF1F3715-A08F-485D-87C0-76826992B28A}" dt="2025-09-12T12:08:20.044" v="1986" actId="1076"/>
          <ac:spMkLst>
            <pc:docMk/>
            <pc:sldMk cId="0" sldId="280"/>
            <ac:spMk id="4098" creationId="{C17D3AD5-C843-446D-6616-276D1B11576C}"/>
          </ac:spMkLst>
        </pc:spChg>
        <pc:spChg chg="mod">
          <ac:chgData name="Leaf Huang" userId="2b19acc49884122e" providerId="LiveId" clId="{FF1F3715-A08F-485D-87C0-76826992B28A}" dt="2025-09-13T15:07:31.954" v="2210" actId="14100"/>
          <ac:spMkLst>
            <pc:docMk/>
            <pc:sldMk cId="0" sldId="280"/>
            <ac:spMk id="7171" creationId="{198B74CE-CAA4-18B2-1AE4-C56747476111}"/>
          </ac:spMkLst>
        </pc:spChg>
      </pc:sldChg>
      <pc:sldChg chg="modSp add mod">
        <pc:chgData name="Leaf Huang" userId="2b19acc49884122e" providerId="LiveId" clId="{FF1F3715-A08F-485D-87C0-76826992B28A}" dt="2025-09-12T12:10:02.009" v="1988" actId="122"/>
        <pc:sldMkLst>
          <pc:docMk/>
          <pc:sldMk cId="0" sldId="281"/>
        </pc:sldMkLst>
        <pc:spChg chg="mod">
          <ac:chgData name="Leaf Huang" userId="2b19acc49884122e" providerId="LiveId" clId="{FF1F3715-A08F-485D-87C0-76826992B28A}" dt="2025-09-12T12:10:02.009" v="1988" actId="122"/>
          <ac:spMkLst>
            <pc:docMk/>
            <pc:sldMk cId="0" sldId="281"/>
            <ac:spMk id="15362" creationId="{033980B5-FF34-92B2-02F8-E6055342900A}"/>
          </ac:spMkLst>
        </pc:spChg>
      </pc:sldChg>
      <pc:sldChg chg="add">
        <pc:chgData name="Leaf Huang" userId="2b19acc49884122e" providerId="LiveId" clId="{FF1F3715-A08F-485D-87C0-76826992B28A}" dt="2025-09-12T12:11:08.578" v="1989"/>
        <pc:sldMkLst>
          <pc:docMk/>
          <pc:sldMk cId="0" sldId="282"/>
        </pc:sldMkLst>
      </pc:sldChg>
      <pc:sldChg chg="addSp modSp new del mod">
        <pc:chgData name="Leaf Huang" userId="2b19acc49884122e" providerId="LiveId" clId="{FF1F3715-A08F-485D-87C0-76826992B28A}" dt="2025-09-12T18:05:18.702" v="2208" actId="47"/>
        <pc:sldMkLst>
          <pc:docMk/>
          <pc:sldMk cId="1362644092" sldId="283"/>
        </pc:sldMkLst>
        <pc:picChg chg="add mod">
          <ac:chgData name="Leaf Huang" userId="2b19acc49884122e" providerId="LiveId" clId="{FF1F3715-A08F-485D-87C0-76826992B28A}" dt="2025-09-12T18:00:57.821" v="2206" actId="1076"/>
          <ac:picMkLst>
            <pc:docMk/>
            <pc:sldMk cId="1362644092" sldId="283"/>
            <ac:picMk id="2" creationId="{0D6355CF-E89D-DA0B-B096-8254092EFE42}"/>
          </ac:picMkLst>
        </pc:picChg>
      </pc:sldChg>
      <pc:sldChg chg="add">
        <pc:chgData name="Leaf Huang" userId="2b19acc49884122e" providerId="LiveId" clId="{FF1F3715-A08F-485D-87C0-76826992B28A}" dt="2025-09-12T18:05:13.605" v="2207"/>
        <pc:sldMkLst>
          <pc:docMk/>
          <pc:sldMk cId="1786613106" sldId="295"/>
        </pc:sldMkLst>
      </pc:sldChg>
      <pc:sldChg chg="delSp modSp new mod">
        <pc:chgData name="Leaf Huang" userId="2b19acc49884122e" providerId="LiveId" clId="{FF1F3715-A08F-485D-87C0-76826992B28A}" dt="2025-09-13T15:19:59.221" v="2219" actId="14100"/>
        <pc:sldMkLst>
          <pc:docMk/>
          <pc:sldMk cId="412377162" sldId="296"/>
        </pc:sldMkLst>
        <pc:spChg chg="del">
          <ac:chgData name="Leaf Huang" userId="2b19acc49884122e" providerId="LiveId" clId="{FF1F3715-A08F-485D-87C0-76826992B28A}" dt="2025-09-13T15:19:52.392" v="2218" actId="478"/>
          <ac:spMkLst>
            <pc:docMk/>
            <pc:sldMk cId="412377162" sldId="296"/>
            <ac:spMk id="2" creationId="{9A600F8B-5788-D8CB-6354-2299D34ADFF3}"/>
          </ac:spMkLst>
        </pc:spChg>
        <pc:spChg chg="mod">
          <ac:chgData name="Leaf Huang" userId="2b19acc49884122e" providerId="LiveId" clId="{FF1F3715-A08F-485D-87C0-76826992B28A}" dt="2025-09-13T15:19:59.221" v="2219" actId="14100"/>
          <ac:spMkLst>
            <pc:docMk/>
            <pc:sldMk cId="412377162" sldId="296"/>
            <ac:spMk id="3" creationId="{55395887-690B-E148-8638-4FBC7DE1DEEC}"/>
          </ac:spMkLst>
        </pc:spChg>
      </pc:sldChg>
      <pc:sldChg chg="modSp new mod modAnim">
        <pc:chgData name="Leaf Huang" userId="2b19acc49884122e" providerId="LiveId" clId="{FF1F3715-A08F-485D-87C0-76826992B28A}" dt="2025-09-13T15:39:54.069" v="2258" actId="20577"/>
        <pc:sldMkLst>
          <pc:docMk/>
          <pc:sldMk cId="2187723343" sldId="297"/>
        </pc:sldMkLst>
        <pc:spChg chg="mod">
          <ac:chgData name="Leaf Huang" userId="2b19acc49884122e" providerId="LiveId" clId="{FF1F3715-A08F-485D-87C0-76826992B28A}" dt="2025-09-13T15:29:29.777" v="2234" actId="1076"/>
          <ac:spMkLst>
            <pc:docMk/>
            <pc:sldMk cId="2187723343" sldId="297"/>
            <ac:spMk id="2" creationId="{3760BEA5-603D-ADB5-10BA-2ED71C2B949D}"/>
          </ac:spMkLst>
        </pc:spChg>
        <pc:spChg chg="mod">
          <ac:chgData name="Leaf Huang" userId="2b19acc49884122e" providerId="LiveId" clId="{FF1F3715-A08F-485D-87C0-76826992B28A}" dt="2025-09-13T15:39:54.069" v="2258" actId="20577"/>
          <ac:spMkLst>
            <pc:docMk/>
            <pc:sldMk cId="2187723343" sldId="297"/>
            <ac:spMk id="3" creationId="{1F614376-464F-4CFE-34C5-77785B8572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254D-50F2-4593-80A8-2F37FB5B535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DFB16-F403-42AF-BBB8-228F52BB7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8F4573D-F860-88F5-A5F9-92EDBE387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45FF17-D496-4513-B928-50D020BC8E3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ACCA1E3-6238-9E00-C87D-4F5F0DE63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883550-709A-2077-8F8C-1746678EA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ECA93A0-C36F-7A93-2F65-59D1CA796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4B7684-4869-499B-9BC0-5F7F339BF2A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6272B29-D851-A610-37E1-BAD6DE723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9E76999-4AB1-BDD7-53BD-9634A394D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CA986A9-F003-17E8-7771-5E5D871F3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21FE2-60C0-4154-9C83-D24A511445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A2B230A-4968-11A0-5127-D10CBA43D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9C42184-E8EA-BD79-104D-1B724D43C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D3A7-E866-E87D-DC21-D93C0549F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65F86-4EDE-ABD2-DAFA-383DDE6A6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7910-3BCD-9A5A-88E0-37BDEFE0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B02E-DEFF-A59D-3DA4-328208CB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9F10-5C90-880C-F723-E633ABCD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2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4E47-CACD-70CE-873E-93B32634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1CCDB-9D50-224E-13DC-213F73197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82EB2-CFD0-9E18-17A9-F7E3930D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3632-A096-4271-536C-3274D2FA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452E-BDDA-4E49-1D11-BAC1248F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0090D-F669-EDAE-8477-6CFE261DA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2A5F2-F857-F4B1-2540-F979EA1A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1D02-DDB8-D8D9-8C4E-C93F8589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25341-45CF-B6B1-BF0F-34CB4E80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F0E5-9A39-BBDC-FE45-93BA832A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475EC-135B-6B4C-0E18-86B1CB8CD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F31B6-C74D-2827-01F8-A75CBEBB3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DE455-34C7-17F2-24B0-03BA9DFB2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5102D-86C1-4CDA-A3E7-DE64A31A1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7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00616-374D-AD19-28CC-7A4F7D436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2DE0EA-9E53-B328-8E30-D494E4930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53153-1D5E-C624-F0CB-4D10F67F6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AFE08-8F1A-4954-9648-8D316E904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6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0FD67-1E6D-EFB3-4583-8847FC4E5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E68A9-74F3-5D74-7DC3-0BCB412B8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0DB882-E2CE-3C8C-0FA2-397462B99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D27B-7E0E-4B86-A515-68D458084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8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E7AC1-6A43-A767-7F3B-B7DF52495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28152-1F0D-228F-1751-37E8894EF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6D402-FC04-A5BE-B1DF-959121F60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35F92-9D25-4A59-AE05-B92CF125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96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519083-F592-AEA3-80B6-F1798DDEA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82CE84-1D94-133D-1AD9-41F5A09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F21894-880F-8FED-DAD0-AA25A25CB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369B2-D008-48EB-B476-EC73D44D4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2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629BB3-AD5E-E36C-1ECE-3FE600C9E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4D905D-17C8-C229-55ED-D8D19D424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208388-C8E3-78DA-7819-21FDC7E64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21591-7D9D-4EAA-B171-83DA179D9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0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AF9319-973D-83AA-1A1C-2784BCE03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00EFEA-6004-ED85-E2D5-B4D30EFD9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C915C1-EA08-20AA-2A30-1079EDD65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2809D-A30A-413E-8C08-A47348AB1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813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D351C-2B7F-4BF9-46AE-4D0E04B80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9123E-610D-6C4B-79DE-17D509E29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9155C-685E-7894-F1D0-DCF23F841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9870E-F16F-4CA5-8B70-C8C3309B4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1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4DE5-6E46-76FF-E852-20FACBB8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B992-46AF-3D11-89CB-9D697AB5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15852-B153-5DA0-5155-FE54C745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92C9-AB8D-F219-7057-993BE96F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F8CE-6616-6DD8-654E-407B667F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F02EC2-F97A-A83F-D315-E797265ED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754AC-FDF7-EA65-3953-B94B57B85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AF204-3BAE-C558-E7C5-7576241F9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9EEE6-57C0-4289-8720-91AFB2EED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80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25938-D1C2-8FDB-E3AC-6DC83A9CF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1CDAF1-4F3E-55E6-008E-FCA557FCE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484FA-487F-A3DA-0DF2-A3A0E1EA6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511F9-262C-433B-971C-F19CB39B3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9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2FF21-8581-2A6D-9387-2085319CB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9C87D-D504-1ECA-4738-7070B8799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37862-F243-1CBB-9649-31D4ABEF7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6E62-5046-44C1-A0C9-AC54A9E09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B528-3E6E-A797-8B3E-1E88CA93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F274A-28DB-A163-40AE-A635BB12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9D50-E7D2-6F26-7D21-8DDF63DF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F9FEA-B8F7-84C5-9AA5-1B55E7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C637F-E67A-8DA8-12E2-EF99C6DC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8409-D007-0DF8-AE27-09210164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FBCE-3385-FB2E-D24D-450BE2A1F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7FE17-DE8B-560E-1B4F-CD315360E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0E3F-ED3C-7318-952D-790DDEA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37F29-0104-360D-7DAA-E01051D6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00AF3-CAD8-FDC4-D614-80266939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50C8-7961-7279-345F-1AA3D3F3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BAA5-539E-72A2-8D7D-EC09E37C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65B1B-2FE2-DD39-7A23-1BB85D5D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9C366-BFF4-C06E-0F3F-053615349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478EF-8355-3CC2-7126-AB91C436E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DAAC1-BB46-21AF-E00B-0088F5EB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247C5-8DAF-9AC0-9133-FBB3DAF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D3077-D67C-F8DE-A47F-250DA2BE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AA4-B873-2B23-4BA9-B9BE7078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E8089-77F8-2301-34BF-78436C07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395E1-B18F-11A8-0AD9-9B5E20D2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C6CF-6F69-B307-98B5-E68AF0CC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5344F-4E64-69EA-EC30-D9EE8391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CCB89-044E-7E0F-D9EE-4752D04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15AE6-81E4-248B-F2A1-0B181C1A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74B8-C9E7-60B8-2416-9ACBE14D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3E28-C7D9-6AA5-424F-88739735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31460-AB32-DB5C-1957-FD4E05DFB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5FE03-5BB3-A256-0088-B80C02B6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A95FC-9D64-85D0-C32F-3DE94312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1F4C-08A0-35C9-C1C8-08D5C931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9EF-C5F7-9CE3-DCD8-978ECBFD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F6670-FDA0-93EF-6E81-4C9766DB2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29BBB-4274-DEB4-60D8-87FEEF39F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2862-7FEB-61A8-B780-505626D5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F9B02-EAA5-28CF-DF7F-EB4201BA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4F443-9AEE-1993-D3A7-8B8EBC09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EFC1E-81FE-AB07-F60A-35406F8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215F1-871B-EDA0-005A-83BAB1507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1BF3-2324-8CD9-7CE5-11CFEC712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566B1-566A-4EB7-AE3B-06D15F1C83EF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926A-83DA-8598-00D7-CEEC4AA5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14EA-07E8-5FC5-566F-480E9F641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33FEF-9734-4491-9A6D-F96D34D8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9469EE-F2FD-3E5E-69E8-974C6E56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B22C4B-DA7D-851B-A7EA-CB5E04EEE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D63B5A-BD55-B93F-C0F2-EE778DFEB6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A0CBEC-E891-7382-CCFF-D190C51B1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9ABECE-E405-79E7-9139-1AECF2FB2F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A29D7F-908F-4516-A921-CA5F6430C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E3F9B-726B-4416-19BF-A3CF17EA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219013"/>
            <a:ext cx="9967824" cy="5614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F2BE73-D55C-1CBA-B0ED-9C1C22E824D7}"/>
              </a:ext>
            </a:extLst>
          </p:cNvPr>
          <p:cNvSpPr txBox="1"/>
          <p:nvPr/>
        </p:nvSpPr>
        <p:spPr>
          <a:xfrm>
            <a:off x="2728291" y="6092687"/>
            <a:ext cx="738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现代殉道者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Charlie Kirk, 1993-2025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61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DA3-6629-AAD2-D25E-EB777107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96671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耶稣舍弃了自己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20DF-8F47-BFFE-2B0D-63BD7DE0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604"/>
            <a:ext cx="10515600" cy="4969359"/>
          </a:xfrm>
        </p:spPr>
        <p:txBody>
          <a:bodyPr>
            <a:norm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既有人的样子，就自己卑微，存心顺服，以至於死，且死在十字架上。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他就稍往前走，俯伏在地，祷告说：我父啊，倘若可行，求你叫这杯离开我。然而，不要照我的意思，只要照你的意思。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26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有人的软弱，但情愿舍己，只愿父神的旨意成全。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8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B1386E-9467-A98C-14DF-45154503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4" y="188845"/>
            <a:ext cx="11122991" cy="62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B504-BDC6-1020-8DD9-AC8DFDBD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12"/>
            <a:ext cx="10515600" cy="95677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耶稣被高升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9122-F18F-1C74-EAAD-B16BE9DF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787"/>
            <a:ext cx="10515600" cy="54217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所以，神将他升为至高，又赐给他那超乎万名之上的名，叫一切在天上的、地上的，和地底下的，因耶稣的名无不屈膝，无不口称「耶稣基督为主」，使荣耀归与父神。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腓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9-11</a:t>
            </a:r>
          </a:p>
          <a:p>
            <a:pPr>
              <a:lnSpc>
                <a:spcPct val="100000"/>
              </a:lnSpc>
            </a:pP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耶稣进前来，对他们说：天上地下所有的权柄都赐给我了。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28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099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5887-690B-E148-8638-4FBC7DE1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352"/>
            <a:ext cx="10515600" cy="5744611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我在夜间的异象中观看，见有一位像人子的，驾著天云而来，被领到亘古常在者面前，得了权柄、荣耀、国度，使各方、各国、各族的人都事奉他。他的权柄是永远的，不能废去；他的国必不败坏。 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			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但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7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：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13-14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4213-8443-6DB1-0164-9C71FA88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82"/>
            <a:ext cx="10515600" cy="8921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人的光景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3A20-BA4D-B391-C41D-543F4363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148"/>
            <a:ext cx="10515600" cy="48948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於是女人见那棵树的果子好作食物，也悦人的眼目，且是可喜爱的，能使人有智慧，就摘下果子来吃了，又给他丈夫，他丈夫也吃了。 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创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人不满意于自己被造的地位，想要与神同等。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要自己按自己的标准来定善恶，不要用神的标准。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这就如罪是从一人入了世界，死又是从罪来的；於是死就临到众人，因为众人都犯了罪。 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5:12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9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17D3AD5-C843-446D-6616-276D1B115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0439"/>
            <a:ext cx="10972800" cy="944562"/>
          </a:xfrm>
        </p:spPr>
        <p:txBody>
          <a:bodyPr/>
          <a:lstStyle/>
          <a:p>
            <a:pPr algn="ctr" eaLnBrk="1" hangingPunct="1"/>
            <a:r>
              <a:rPr lang="zh-CN" altLang="en-US" sz="5400" b="1" dirty="0">
                <a:ea typeface="宋体" panose="02010600030101010101" pitchFamily="2" charset="-122"/>
              </a:rPr>
              <a:t>犯罪以后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8B74CE-CAA4-18B2-1AE4-C56747476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999" y="1371600"/>
            <a:ext cx="10856843" cy="47608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他们二人的眼睛就明亮了，才知道自己是赤身露体。			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创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3:7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犯罪前“赤身露体”。人坦诚相待，无所隐藏。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“眼睛明亮”，人开始用自己的标准定善恶。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犯罪后“赤身露体”，成为人的羞辱。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3980B5-FF34-92B2-02F8-E60553429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6443"/>
            <a:ext cx="10972800" cy="1143000"/>
          </a:xfrm>
        </p:spPr>
        <p:txBody>
          <a:bodyPr/>
          <a:lstStyle/>
          <a:p>
            <a:pPr algn="ctr" eaLnBrk="1" hangingPunct="1"/>
            <a:r>
              <a:rPr lang="zh-CN" altLang="en-US" sz="5400" b="1" dirty="0">
                <a:ea typeface="宋体" panose="02010600030101010101" pitchFamily="2" charset="-122"/>
              </a:rPr>
              <a:t>解决罪恶的方法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ADFE6DD-FB1C-988E-F112-2A1FF7514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10287000" cy="5257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才知道自己是赤身露体，便拿无花果树的叶子，为自己编作裙子。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创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3:7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耶和华神为亚当和他妻子用皮子作衣服给他们穿。				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创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3:21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取皮做衣要杀死这只无辜的动物。</a:t>
            </a:r>
          </a:p>
          <a:p>
            <a:pPr eaLnBrk="1" hangingPunct="1">
              <a:spcAft>
                <a:spcPct val="4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预表耶稣要牺牲自己，用宝血遮盖罪人的丑陋。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3BB5CB-17F9-6AE5-6D5F-688D7C737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1535"/>
            <a:ext cx="10972800" cy="1143000"/>
          </a:xfrm>
        </p:spPr>
        <p:txBody>
          <a:bodyPr/>
          <a:lstStyle/>
          <a:p>
            <a:pPr eaLnBrk="1" hangingPunct="1"/>
            <a:r>
              <a:rPr lang="zh-CN" altLang="en-US" sz="5400" b="1" dirty="0">
                <a:ea typeface="宋体" panose="02010600030101010101" pitchFamily="2" charset="-122"/>
              </a:rPr>
              <a:t>我的英文名字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41B6E8C-13F0-72DD-3F86-348AA1F67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10287000" cy="45259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Leaf Huang,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黄叶。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用自己的方法，和亚当一样。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信主了，是不是要改个名字？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黄皮 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Skin Huang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</a:p>
          <a:p>
            <a:pPr eaLnBrk="1" hangingPunct="1">
              <a:spcAft>
                <a:spcPct val="50000"/>
              </a:spcAft>
            </a:pP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2E19-299B-8BD9-11EA-C25A814F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0"/>
            <a:ext cx="10515600" cy="91205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人再把自己高升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4B93-8F25-9DD3-1EA2-69EED6A0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>
            <a:normAutofit/>
          </a:bodyPr>
          <a:lstStyle/>
          <a:p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他们说：来吧！我们要建造一座城和一座塔，塔顶通天，为要传扬我们的名，免得我们分散在全地上。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创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</a:p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人再把自己高升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从此人落在深深的罪恶中。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这还是在洪水的审判之后发生的事。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9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0404D-B4C4-09F1-BE02-EE688045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"/>
            <a:ext cx="9144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2D0F-C34C-F0A6-0F7D-2E51F877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877" y="659847"/>
            <a:ext cx="9998765" cy="2387600"/>
          </a:xfrm>
        </p:spPr>
        <p:txBody>
          <a:bodyPr/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高升，降卑，舍弃，再高升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EAB18-C454-9199-3020-6151D34DB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083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7540-A3B2-2C33-B2AC-02F202DD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5"/>
            <a:ext cx="10515600" cy="97168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亚伯拉罕愿意降卑在神的权柄之下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3EC-AA9C-6591-776A-8DA21D8F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5332343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亚伯拉罕因著信，蒙召的时候就遵命出去，往将来要得为业的地方去；出去的时候，还不知往那里去。 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神说：你带著你的儿子，就是你独生的儿子，你所爱的以撒，往摩利亚地去，在我所要指示你的山上，把他献为燔祭。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创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亚伯拉罕因著信，被试验的时候，就把以撒献上；这便是那欢喜领受应许的，将自己独生的儿子献上。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信心之父。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7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BEA5-603D-ADB5-10BA-2ED71C2B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1"/>
            <a:ext cx="10515600" cy="95677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耶稣来了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4376-464F-4CFE-34C5-77785B85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39"/>
            <a:ext cx="10515600" cy="490972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耶稣说：我就是道路、真理、生命；若不藉著我，没有人能到父那里去。</a:t>
            </a:r>
            <a:r>
              <a:rPr lang="en-US" altLang="zh-CN" sz="3600" b="1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我实实在在的告诉你们，那听我话、又信差我来者的，就有永生；不至於定罪，是已经出死入生了。							约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门徒称为「基督徒」是从安提阿起首。徒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26</a:t>
            </a:r>
          </a:p>
          <a:p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基督徒”就是“小基督”。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7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A13A-11E7-C45B-59FC-5CF950D5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3"/>
            <a:ext cx="10515600" cy="94187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基督徒也愿意降卑在神的权柄之下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49A5-CA73-38AD-2872-99865AE3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1953039"/>
          </a:xfrm>
        </p:spPr>
        <p:txBody>
          <a:bodyPr>
            <a:normAutofit/>
          </a:bodyPr>
          <a:lstStyle/>
          <a:p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彼得和众使徒回答说：顺从神，不顺从人，是应当的。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29</a:t>
            </a: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初代的基督徒为主殉道。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31901-8546-21CB-E70C-7ADC7EA5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1" y="3175552"/>
            <a:ext cx="6096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0253-E584-08FC-6A4B-58B332A3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13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灵里的挣扎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89ED-9155-017B-6A8B-2A2DD1DC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422"/>
            <a:ext cx="10515600" cy="4939541"/>
          </a:xfrm>
        </p:spPr>
        <p:txBody>
          <a:bodyPr>
            <a:normAutofit/>
          </a:bodyPr>
          <a:lstStyle/>
          <a:p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我也知道在我里头，就是我肉体之中，没有良善。因为，立志为善由得我，只是行出来由不得我。故此，我所愿意的善，我反不做；我所不愿意的恶，我倒去做。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罗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18-19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我真是苦啊！谁能救我脱离这取死的身体呢？感谢神，靠著我们的主耶稣基督就能脱离了。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24-25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00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9390-5E36-8A37-8060-4116C5AE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73"/>
            <a:ext cx="10515600" cy="95677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舍己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74D8-9764-1722-0894-C5D90790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耶稣又对众人说：若有人要跟从我，就当舍己，天天背起他的十字架来跟从我。 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</a:p>
          <a:p>
            <a:pPr marR="800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长沙的老总。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车祸后不说谎话。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0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FE0F-04BD-9682-44B0-026BF898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97168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信靠顺服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E8EE-DDF5-CBB1-5163-2BFB2A08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422"/>
            <a:ext cx="10515600" cy="4939541"/>
          </a:xfrm>
        </p:spPr>
        <p:txBody>
          <a:bodyPr>
            <a:normAutofit/>
          </a:bodyPr>
          <a:lstStyle/>
          <a:p>
            <a:r>
              <a:rPr lang="zh-TW" altLang="en-US" sz="36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信靠順服，此外不能蒙福， 若要得主裏喜樂，只要信靠順服。</a:t>
            </a:r>
            <a:endParaRPr lang="en-US" altLang="zh-TW" sz="3600" b="1" i="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信靠，信了还要靠。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不然，顺服就难了。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7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2328-25D4-47EF-EDFC-03534B8F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2"/>
            <a:ext cx="10515600" cy="92199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得胜的基督徒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8903-D241-12BC-8051-14102AD8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178"/>
            <a:ext cx="10515600" cy="489978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我要将生命泉的水白白赐给那口渴的人喝。得胜的，必承受这些为业：我要作他的神，他要作我的儿子。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又因爱我们，就按著自己意旨所喜悦的，预定我们藉著耶稣基督得儿子的名分。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天使岂不都是服役的灵、奉差遣为那将要承受救恩的人效力吗？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被神高升。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9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97F1-B8A9-4471-0E2C-D9C62E4F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832540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高升，降卑，舍弃，再高升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0DC7-6343-ADA6-0E9B-3F1064BB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752"/>
            <a:ext cx="10515600" cy="498923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耶稣从最高处，降卑来到人间。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为人的罪，舍弃自己的生命，死在十字架。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第三天，从死里复活。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神使祂升为至高。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坐在神的右边。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6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46D0-3E94-392A-87DC-8600E92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59"/>
            <a:ext cx="10515600" cy="93690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高升，降卑，舍弃，再高升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8AF4-37D4-6C9E-10E4-B823EE2E4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422"/>
            <a:ext cx="10515600" cy="493954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亚当夏娃要使自己有与神同等的智慧，可以定善恶。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使全人类陷入罪里。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从高峰掉到低谷。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亚伯拉罕顺服神，是信心之父。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基督徒顺服神，效法亚伯拉罕舍己。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得胜的基督徒，承受基业。地位比天使还高。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被神高升。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3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26136-4362-6EAB-71C1-BF876402458F}"/>
              </a:ext>
            </a:extLst>
          </p:cNvPr>
          <p:cNvSpPr txBox="1"/>
          <p:nvPr/>
        </p:nvSpPr>
        <p:spPr>
          <a:xfrm>
            <a:off x="735496" y="377687"/>
            <a:ext cx="107591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本有神的形像，不以自己与神同等为强夺的；反倒虚己，取了奴仆的形像，成为人的样式；既有人的样子，就自己卑微，存心顺服，以至於死，且死在十字架上。所以，神将他升为至高，又赐给他那超乎万名之上的名，叫一切在天上的、地上的，和地底下的，因耶稣的名无不屈膝，无不口称「耶稣基督为主」，使荣耀归与父神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腓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6-11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28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5863-0217-FA76-E2C3-AFEDB5BE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91205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耶稣是最高的高升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BCE6-7499-3592-F0BA-CD7C06AE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243"/>
            <a:ext cx="10515600" cy="5570883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太初有道，道与神同在，道就是神。这道太初与神同在。			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		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约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1:1-2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道成了肉身，住在我们中间，充充满满的有恩典有真理。我们也见过他的荣光，正是父独生子的荣光。						约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1:14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我与父原为一。 		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	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约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10:30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无穷大中的有限。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除了从天降下、仍旧在天的人子，没有人升过天。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							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约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3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：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rial"/>
              </a:rPr>
              <a:t>13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D840-4967-A981-C3BD-FF326196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6"/>
            <a:ext cx="10515600" cy="5789337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他本有神的形像，不以自己与神同等为强夺的；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腓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6</a:t>
            </a:r>
          </a:p>
          <a:p>
            <a:r>
              <a:rPr lang="zh-CN" altLang="en-US" sz="4000" b="1" noProof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耶稣的地位与神同等，是最高的地位。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最高的高升。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7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3C55-8F86-FE09-DFAA-FEBF3CC4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1"/>
            <a:ext cx="10515600" cy="95677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降卑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F512-5E21-009B-940D-38A1C5BC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874"/>
            <a:ext cx="10515600" cy="485008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反倒虚己，取了奴仆的形像，成为人的样式；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FAEB-F98B-93C6-6EB1-B22A9787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2"/>
            <a:ext cx="10515600" cy="97168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为门徒洗脚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084C-7E05-17C4-DD99-0752C90F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4954450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就离席站起来，脱了衣服，拿一条手巾束腰，随後把水倒在盆里，就洗门徒的脚，并用自己所束的手巾擦乾。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4-5</a:t>
            </a:r>
          </a:p>
          <a:p>
            <a:pPr marR="800" algn="l" rtl="0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我是你们的主，你们的夫子，尚且洗你们的脚，你们也当彼此洗脚。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14</a:t>
            </a:r>
          </a:p>
          <a:p>
            <a:pPr marR="800" algn="l" rtl="0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给门徒做榜样。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0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A38E5-4754-38FA-9FD9-173E430D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0676-3DAE-04F0-885E-67EFEC2B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"/>
            <a:ext cx="10515600" cy="91205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过清贫的生活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ACEA-A1DD-4A20-2687-0CC0E472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787"/>
            <a:ext cx="10515600" cy="499917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耶稣说：狐狸有洞，天空的飞鸟有窝，人子却没有枕头的地方。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6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2315</Words>
  <Application>Microsoft Office PowerPoint</Application>
  <PresentationFormat>Widescreen</PresentationFormat>
  <Paragraphs>100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SimSun</vt:lpstr>
      <vt:lpstr>SimSun</vt:lpstr>
      <vt:lpstr>Aptos</vt:lpstr>
      <vt:lpstr>Aptos Display</vt:lpstr>
      <vt:lpstr>Arial</vt:lpstr>
      <vt:lpstr>Times New Roman</vt:lpstr>
      <vt:lpstr>Office Theme</vt:lpstr>
      <vt:lpstr>Default Design</vt:lpstr>
      <vt:lpstr>PowerPoint Presentation</vt:lpstr>
      <vt:lpstr>高升，降卑，舍弃，再高升</vt:lpstr>
      <vt:lpstr>PowerPoint Presentation</vt:lpstr>
      <vt:lpstr>耶稣是最高的高升</vt:lpstr>
      <vt:lpstr>PowerPoint Presentation</vt:lpstr>
      <vt:lpstr>降卑</vt:lpstr>
      <vt:lpstr>为门徒洗脚</vt:lpstr>
      <vt:lpstr>PowerPoint Presentation</vt:lpstr>
      <vt:lpstr>过清贫的生活</vt:lpstr>
      <vt:lpstr>耶稣舍弃了自己</vt:lpstr>
      <vt:lpstr>PowerPoint Presentation</vt:lpstr>
      <vt:lpstr>耶稣被高升</vt:lpstr>
      <vt:lpstr>PowerPoint Presentation</vt:lpstr>
      <vt:lpstr>人的光景</vt:lpstr>
      <vt:lpstr>犯罪以后</vt:lpstr>
      <vt:lpstr>解决罪恶的方法</vt:lpstr>
      <vt:lpstr>我的英文名字</vt:lpstr>
      <vt:lpstr>人再把自己高升</vt:lpstr>
      <vt:lpstr>PowerPoint Presentation</vt:lpstr>
      <vt:lpstr>亚伯拉罕愿意降卑在神的权柄之下</vt:lpstr>
      <vt:lpstr>耶稣来了</vt:lpstr>
      <vt:lpstr>基督徒也愿意降卑在神的权柄之下</vt:lpstr>
      <vt:lpstr>灵里的挣扎</vt:lpstr>
      <vt:lpstr>舍己</vt:lpstr>
      <vt:lpstr>信靠顺服</vt:lpstr>
      <vt:lpstr>得胜的基督徒</vt:lpstr>
      <vt:lpstr>高升，降卑，舍弃，再高升</vt:lpstr>
      <vt:lpstr>高升，降卑，舍弃，再高升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Leaf Huang</dc:creator>
  <cp:lastModifiedBy>Leaf Huang</cp:lastModifiedBy>
  <cp:revision>1</cp:revision>
  <dcterms:created xsi:type="dcterms:W3CDTF">2025-09-02T19:47:36Z</dcterms:created>
  <dcterms:modified xsi:type="dcterms:W3CDTF">2025-09-13T15:40:02Z</dcterms:modified>
</cp:coreProperties>
</file>