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2"/>
  </p:notesMasterIdLst>
  <p:sldIdLst>
    <p:sldId id="282" r:id="rId2"/>
    <p:sldId id="729" r:id="rId3"/>
    <p:sldId id="730" r:id="rId4"/>
    <p:sldId id="731" r:id="rId5"/>
    <p:sldId id="732" r:id="rId6"/>
    <p:sldId id="733" r:id="rId7"/>
    <p:sldId id="734" r:id="rId8"/>
    <p:sldId id="735" r:id="rId9"/>
    <p:sldId id="736" r:id="rId10"/>
    <p:sldId id="73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D33459-C07A-437B-A366-0CF50DCDB775}" v="3" dt="2024-06-27T22:50:15.5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36" autoAdjust="0"/>
    <p:restoredTop sz="94945" autoAdjust="0"/>
  </p:normalViewPr>
  <p:slideViewPr>
    <p:cSldViewPr snapToGrid="0">
      <p:cViewPr varScale="1">
        <p:scale>
          <a:sx n="61" d="100"/>
          <a:sy n="61" d="100"/>
        </p:scale>
        <p:origin x="107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史 迪威" userId="26aba5d894bf7581" providerId="LiveId" clId="{5241CF9E-6C6B-458B-AF28-86CA582F577A}"/>
    <pc:docChg chg="undo custSel modSld">
      <pc:chgData name="史 迪威" userId="26aba5d894bf7581" providerId="LiveId" clId="{5241CF9E-6C6B-458B-AF28-86CA582F577A}" dt="2023-08-10T19:35:13.186" v="669" actId="20577"/>
      <pc:docMkLst>
        <pc:docMk/>
      </pc:docMkLst>
      <pc:sldChg chg="addSp delSp modSp mod setBg delAnim setClrOvrMap">
        <pc:chgData name="史 迪威" userId="26aba5d894bf7581" providerId="LiveId" clId="{5241CF9E-6C6B-458B-AF28-86CA582F577A}" dt="2023-08-10T19:35:13.186" v="669" actId="20577"/>
        <pc:sldMkLst>
          <pc:docMk/>
          <pc:sldMk cId="845325520" sldId="608"/>
        </pc:sldMkLst>
        <pc:spChg chg="add del">
          <ac:chgData name="史 迪威" userId="26aba5d894bf7581" providerId="LiveId" clId="{5241CF9E-6C6B-458B-AF28-86CA582F577A}" dt="2023-08-10T19:21:36.485" v="14" actId="26606"/>
          <ac:spMkLst>
            <pc:docMk/>
            <pc:sldMk cId="845325520" sldId="608"/>
            <ac:spMk id="5" creationId="{4BCC8B00-7646-4C46-8DD7-701BCBEA98FC}"/>
          </ac:spMkLst>
        </pc:spChg>
        <pc:spChg chg="add del mod">
          <ac:chgData name="史 迪威" userId="26aba5d894bf7581" providerId="LiveId" clId="{5241CF9E-6C6B-458B-AF28-86CA582F577A}" dt="2023-08-10T19:24:29.581" v="31" actId="767"/>
          <ac:spMkLst>
            <pc:docMk/>
            <pc:sldMk cId="845325520" sldId="608"/>
            <ac:spMk id="7" creationId="{FCE7B707-8063-EE81-16FD-24B282B29E17}"/>
          </ac:spMkLst>
        </pc:spChg>
        <pc:spChg chg="add del">
          <ac:chgData name="史 迪威" userId="26aba5d894bf7581" providerId="LiveId" clId="{5241CF9E-6C6B-458B-AF28-86CA582F577A}" dt="2023-08-10T19:21:13.440" v="5" actId="26606"/>
          <ac:spMkLst>
            <pc:docMk/>
            <pc:sldMk cId="845325520" sldId="608"/>
            <ac:spMk id="8" creationId="{7D993AC9-3A4A-4CF2-9BEF-8002E58F6B50}"/>
          </ac:spMkLst>
        </pc:spChg>
        <pc:spChg chg="add mod">
          <ac:chgData name="史 迪威" userId="26aba5d894bf7581" providerId="LiveId" clId="{5241CF9E-6C6B-458B-AF28-86CA582F577A}" dt="2023-08-10T19:35:13.186" v="669" actId="20577"/>
          <ac:spMkLst>
            <pc:docMk/>
            <pc:sldMk cId="845325520" sldId="608"/>
            <ac:spMk id="9" creationId="{BBC45965-4A99-C051-7241-600B6915B81C}"/>
          </ac:spMkLst>
        </pc:spChg>
        <pc:spChg chg="add del">
          <ac:chgData name="史 迪威" userId="26aba5d894bf7581" providerId="LiveId" clId="{5241CF9E-6C6B-458B-AF28-86CA582F577A}" dt="2023-08-10T19:21:13.440" v="5" actId="26606"/>
          <ac:spMkLst>
            <pc:docMk/>
            <pc:sldMk cId="845325520" sldId="608"/>
            <ac:spMk id="10" creationId="{DE4144AD-8278-4A35-8DF4-1629E2896032}"/>
          </ac:spMkLst>
        </pc:spChg>
        <pc:spChg chg="add del">
          <ac:chgData name="史 迪威" userId="26aba5d894bf7581" providerId="LiveId" clId="{5241CF9E-6C6B-458B-AF28-86CA582F577A}" dt="2023-08-10T19:21:19.042" v="7" actId="26606"/>
          <ac:spMkLst>
            <pc:docMk/>
            <pc:sldMk cId="845325520" sldId="608"/>
            <ac:spMk id="12" creationId="{7907E280-0DE1-4EDB-A8C9-5C995CAC3C9F}"/>
          </ac:spMkLst>
        </pc:spChg>
        <pc:spChg chg="add del">
          <ac:chgData name="史 迪威" userId="26aba5d894bf7581" providerId="LiveId" clId="{5241CF9E-6C6B-458B-AF28-86CA582F577A}" dt="2023-08-10T19:21:19.042" v="7" actId="26606"/>
          <ac:spMkLst>
            <pc:docMk/>
            <pc:sldMk cId="845325520" sldId="608"/>
            <ac:spMk id="13" creationId="{6DC4C138-BBE2-4601-9B27-F6960A44C582}"/>
          </ac:spMkLst>
        </pc:spChg>
        <pc:spChg chg="add del">
          <ac:chgData name="史 迪威" userId="26aba5d894bf7581" providerId="LiveId" clId="{5241CF9E-6C6B-458B-AF28-86CA582F577A}" dt="2023-08-10T19:21:19.042" v="7" actId="26606"/>
          <ac:spMkLst>
            <pc:docMk/>
            <pc:sldMk cId="845325520" sldId="608"/>
            <ac:spMk id="14" creationId="{F6555DCA-BE6B-44B7-A0E9-3DF12F930625}"/>
          </ac:spMkLst>
        </pc:spChg>
        <pc:picChg chg="add del mod">
          <ac:chgData name="史 迪威" userId="26aba5d894bf7581" providerId="LiveId" clId="{5241CF9E-6C6B-458B-AF28-86CA582F577A}" dt="2023-08-10T19:21:57.718" v="21" actId="478"/>
          <ac:picMkLst>
            <pc:docMk/>
            <pc:sldMk cId="845325520" sldId="608"/>
            <ac:picMk id="3" creationId="{35E420A8-15E8-43DC-9EA7-D34EB9B8ECB0}"/>
          </ac:picMkLst>
        </pc:picChg>
        <pc:picChg chg="del">
          <ac:chgData name="史 迪威" userId="26aba5d894bf7581" providerId="LiveId" clId="{5241CF9E-6C6B-458B-AF28-86CA582F577A}" dt="2023-08-10T19:20:05.871" v="0" actId="478"/>
          <ac:picMkLst>
            <pc:docMk/>
            <pc:sldMk cId="845325520" sldId="608"/>
            <ac:picMk id="3" creationId="{CBAD19F1-3088-EEA3-630D-9A22F27378DF}"/>
          </ac:picMkLst>
        </pc:picChg>
        <pc:picChg chg="add mod">
          <ac:chgData name="史 迪威" userId="26aba5d894bf7581" providerId="LiveId" clId="{5241CF9E-6C6B-458B-AF28-86CA582F577A}" dt="2023-08-10T19:24:28.445" v="30" actId="1076"/>
          <ac:picMkLst>
            <pc:docMk/>
            <pc:sldMk cId="845325520" sldId="608"/>
            <ac:picMk id="6" creationId="{B817C33B-74E6-77CE-29BF-63D920CB0BFE}"/>
          </ac:picMkLst>
        </pc:picChg>
      </pc:sldChg>
    </pc:docChg>
  </pc:docChgLst>
  <pc:docChgLst>
    <pc:chgData name="迪威 史" userId="26aba5d894bf7581" providerId="LiveId" clId="{86A87403-0B88-4D9B-8474-F227399EF9E5}"/>
    <pc:docChg chg="undo custSel addSld delSld modSld">
      <pc:chgData name="迪威 史" userId="26aba5d894bf7581" providerId="LiveId" clId="{86A87403-0B88-4D9B-8474-F227399EF9E5}" dt="2023-09-19T22:00:11.063" v="371" actId="20577"/>
      <pc:docMkLst>
        <pc:docMk/>
      </pc:docMkLst>
      <pc:sldChg chg="modSp mod">
        <pc:chgData name="迪威 史" userId="26aba5d894bf7581" providerId="LiveId" clId="{86A87403-0B88-4D9B-8474-F227399EF9E5}" dt="2023-09-19T22:00:11.063" v="371" actId="20577"/>
        <pc:sldMkLst>
          <pc:docMk/>
          <pc:sldMk cId="430762495" sldId="282"/>
        </pc:sldMkLst>
        <pc:spChg chg="mod">
          <ac:chgData name="迪威 史" userId="26aba5d894bf7581" providerId="LiveId" clId="{86A87403-0B88-4D9B-8474-F227399EF9E5}" dt="2023-09-19T22:00:11.063" v="371" actId="20577"/>
          <ac:spMkLst>
            <pc:docMk/>
            <pc:sldMk cId="430762495" sldId="282"/>
            <ac:spMk id="2" creationId="{579E4A0D-C805-4E1A-85E5-9EF76A607DA2}"/>
          </ac:spMkLst>
        </pc:spChg>
      </pc:sldChg>
      <pc:sldChg chg="del">
        <pc:chgData name="迪威 史" userId="26aba5d894bf7581" providerId="LiveId" clId="{86A87403-0B88-4D9B-8474-F227399EF9E5}" dt="2023-09-19T21:41:41.282" v="0" actId="47"/>
        <pc:sldMkLst>
          <pc:docMk/>
          <pc:sldMk cId="845325520" sldId="608"/>
        </pc:sldMkLst>
      </pc:sldChg>
      <pc:sldChg chg="modSp add del mod">
        <pc:chgData name="迪威 史" userId="26aba5d894bf7581" providerId="LiveId" clId="{86A87403-0B88-4D9B-8474-F227399EF9E5}" dt="2023-09-19T21:46:20.152" v="102" actId="20577"/>
        <pc:sldMkLst>
          <pc:docMk/>
          <pc:sldMk cId="2575422887" sldId="729"/>
        </pc:sldMkLst>
        <pc:spChg chg="mod">
          <ac:chgData name="迪威 史" userId="26aba5d894bf7581" providerId="LiveId" clId="{86A87403-0B88-4D9B-8474-F227399EF9E5}" dt="2023-09-19T21:46:20.152" v="102" actId="20577"/>
          <ac:spMkLst>
            <pc:docMk/>
            <pc:sldMk cId="2575422887" sldId="729"/>
            <ac:spMk id="11" creationId="{02094F43-4DDD-483A-BA3B-88F3F1C4DA64}"/>
          </ac:spMkLst>
        </pc:spChg>
      </pc:sldChg>
      <pc:sldChg chg="modSp add mod">
        <pc:chgData name="迪威 史" userId="26aba5d894bf7581" providerId="LiveId" clId="{86A87403-0B88-4D9B-8474-F227399EF9E5}" dt="2023-09-19T21:50:23.333" v="182" actId="948"/>
        <pc:sldMkLst>
          <pc:docMk/>
          <pc:sldMk cId="3005206322" sldId="730"/>
        </pc:sldMkLst>
        <pc:spChg chg="mod">
          <ac:chgData name="迪威 史" userId="26aba5d894bf7581" providerId="LiveId" clId="{86A87403-0B88-4D9B-8474-F227399EF9E5}" dt="2023-09-19T21:50:23.333" v="182" actId="948"/>
          <ac:spMkLst>
            <pc:docMk/>
            <pc:sldMk cId="3005206322" sldId="730"/>
            <ac:spMk id="11" creationId="{02094F43-4DDD-483A-BA3B-88F3F1C4DA64}"/>
          </ac:spMkLst>
        </pc:spChg>
      </pc:sldChg>
      <pc:sldChg chg="modSp mod">
        <pc:chgData name="迪威 史" userId="26aba5d894bf7581" providerId="LiveId" clId="{86A87403-0B88-4D9B-8474-F227399EF9E5}" dt="2023-09-19T21:49:10.743" v="170" actId="20577"/>
        <pc:sldMkLst>
          <pc:docMk/>
          <pc:sldMk cId="2892315641" sldId="731"/>
        </pc:sldMkLst>
        <pc:spChg chg="mod">
          <ac:chgData name="迪威 史" userId="26aba5d894bf7581" providerId="LiveId" clId="{86A87403-0B88-4D9B-8474-F227399EF9E5}" dt="2023-09-19T21:49:10.743" v="170" actId="20577"/>
          <ac:spMkLst>
            <pc:docMk/>
            <pc:sldMk cId="2892315641" sldId="731"/>
            <ac:spMk id="11" creationId="{02094F43-4DDD-483A-BA3B-88F3F1C4DA64}"/>
          </ac:spMkLst>
        </pc:spChg>
      </pc:sldChg>
      <pc:sldChg chg="modSp mod">
        <pc:chgData name="迪威 史" userId="26aba5d894bf7581" providerId="LiveId" clId="{86A87403-0B88-4D9B-8474-F227399EF9E5}" dt="2023-09-19T21:54:56.297" v="250" actId="14100"/>
        <pc:sldMkLst>
          <pc:docMk/>
          <pc:sldMk cId="4140366249" sldId="732"/>
        </pc:sldMkLst>
        <pc:spChg chg="mod">
          <ac:chgData name="迪威 史" userId="26aba5d894bf7581" providerId="LiveId" clId="{86A87403-0B88-4D9B-8474-F227399EF9E5}" dt="2023-09-19T21:54:43.989" v="247" actId="1076"/>
          <ac:spMkLst>
            <pc:docMk/>
            <pc:sldMk cId="4140366249" sldId="732"/>
            <ac:spMk id="9" creationId="{F4EBA7C0-AFAD-4505-9298-812A5A4CB4E0}"/>
          </ac:spMkLst>
        </pc:spChg>
        <pc:spChg chg="mod">
          <ac:chgData name="迪威 史" userId="26aba5d894bf7581" providerId="LiveId" clId="{86A87403-0B88-4D9B-8474-F227399EF9E5}" dt="2023-09-19T21:54:56.297" v="250" actId="14100"/>
          <ac:spMkLst>
            <pc:docMk/>
            <pc:sldMk cId="4140366249" sldId="732"/>
            <ac:spMk id="11" creationId="{02094F43-4DDD-483A-BA3B-88F3F1C4DA64}"/>
          </ac:spMkLst>
        </pc:spChg>
      </pc:sldChg>
      <pc:sldChg chg="modSp mod">
        <pc:chgData name="迪威 史" userId="26aba5d894bf7581" providerId="LiveId" clId="{86A87403-0B88-4D9B-8474-F227399EF9E5}" dt="2023-09-19T21:59:37.255" v="331" actId="27636"/>
        <pc:sldMkLst>
          <pc:docMk/>
          <pc:sldMk cId="2772849103" sldId="733"/>
        </pc:sldMkLst>
        <pc:spChg chg="mod">
          <ac:chgData name="迪威 史" userId="26aba5d894bf7581" providerId="LiveId" clId="{86A87403-0B88-4D9B-8474-F227399EF9E5}" dt="2023-09-19T21:59:37.255" v="331" actId="27636"/>
          <ac:spMkLst>
            <pc:docMk/>
            <pc:sldMk cId="2772849103" sldId="733"/>
            <ac:spMk id="11" creationId="{02094F43-4DDD-483A-BA3B-88F3F1C4DA64}"/>
          </ac:spMkLst>
        </pc:spChg>
      </pc:sldChg>
      <pc:sldChg chg="modSp mod">
        <pc:chgData name="迪威 史" userId="26aba5d894bf7581" providerId="LiveId" clId="{86A87403-0B88-4D9B-8474-F227399EF9E5}" dt="2023-09-19T21:58:08.995" v="304" actId="255"/>
        <pc:sldMkLst>
          <pc:docMk/>
          <pc:sldMk cId="1862603953" sldId="734"/>
        </pc:sldMkLst>
        <pc:spChg chg="mod">
          <ac:chgData name="迪威 史" userId="26aba5d894bf7581" providerId="LiveId" clId="{86A87403-0B88-4D9B-8474-F227399EF9E5}" dt="2023-09-19T21:57:30.308" v="295" actId="1076"/>
          <ac:spMkLst>
            <pc:docMk/>
            <pc:sldMk cId="1862603953" sldId="734"/>
            <ac:spMk id="9" creationId="{F4EBA7C0-AFAD-4505-9298-812A5A4CB4E0}"/>
          </ac:spMkLst>
        </pc:spChg>
        <pc:spChg chg="mod">
          <ac:chgData name="迪威 史" userId="26aba5d894bf7581" providerId="LiveId" clId="{86A87403-0B88-4D9B-8474-F227399EF9E5}" dt="2023-09-19T21:58:08.995" v="304" actId="255"/>
          <ac:spMkLst>
            <pc:docMk/>
            <pc:sldMk cId="1862603953" sldId="734"/>
            <ac:spMk id="11" creationId="{02094F43-4DDD-483A-BA3B-88F3F1C4DA64}"/>
          </ac:spMkLst>
        </pc:spChg>
      </pc:sldChg>
      <pc:sldChg chg="del">
        <pc:chgData name="迪威 史" userId="26aba5d894bf7581" providerId="LiveId" clId="{86A87403-0B88-4D9B-8474-F227399EF9E5}" dt="2023-09-19T21:44:06.957" v="42" actId="47"/>
        <pc:sldMkLst>
          <pc:docMk/>
          <pc:sldMk cId="4131203628" sldId="879"/>
        </pc:sldMkLst>
      </pc:sldChg>
      <pc:sldChg chg="del">
        <pc:chgData name="迪威 史" userId="26aba5d894bf7581" providerId="LiveId" clId="{86A87403-0B88-4D9B-8474-F227399EF9E5}" dt="2023-09-19T21:44:06.957" v="42" actId="47"/>
        <pc:sldMkLst>
          <pc:docMk/>
          <pc:sldMk cId="3727496123" sldId="880"/>
        </pc:sldMkLst>
      </pc:sldChg>
      <pc:sldChg chg="del">
        <pc:chgData name="迪威 史" userId="26aba5d894bf7581" providerId="LiveId" clId="{86A87403-0B88-4D9B-8474-F227399EF9E5}" dt="2023-09-19T21:44:06.957" v="42" actId="47"/>
        <pc:sldMkLst>
          <pc:docMk/>
          <pc:sldMk cId="3070515002" sldId="881"/>
        </pc:sldMkLst>
      </pc:sldChg>
      <pc:sldChg chg="del">
        <pc:chgData name="迪威 史" userId="26aba5d894bf7581" providerId="LiveId" clId="{86A87403-0B88-4D9B-8474-F227399EF9E5}" dt="2023-09-19T21:44:06.957" v="42" actId="47"/>
        <pc:sldMkLst>
          <pc:docMk/>
          <pc:sldMk cId="3838454480" sldId="882"/>
        </pc:sldMkLst>
      </pc:sldChg>
      <pc:sldChg chg="del">
        <pc:chgData name="迪威 史" userId="26aba5d894bf7581" providerId="LiveId" clId="{86A87403-0B88-4D9B-8474-F227399EF9E5}" dt="2023-09-19T21:44:06.957" v="42" actId="47"/>
        <pc:sldMkLst>
          <pc:docMk/>
          <pc:sldMk cId="599500469" sldId="883"/>
        </pc:sldMkLst>
      </pc:sldChg>
    </pc:docChg>
  </pc:docChgLst>
  <pc:docChgLst>
    <pc:chgData name="史 迪威" userId="26aba5d894bf7581" providerId="LiveId" clId="{B98A569E-81F6-41EF-8C0A-3485855C8D99}"/>
    <pc:docChg chg="custSel addSld delSld modSld">
      <pc:chgData name="史 迪威" userId="26aba5d894bf7581" providerId="LiveId" clId="{B98A569E-81F6-41EF-8C0A-3485855C8D99}" dt="2023-08-09T17:28:34.080" v="25" actId="14100"/>
      <pc:docMkLst>
        <pc:docMk/>
      </pc:docMkLst>
      <pc:sldChg chg="addSp delSp modSp del mod delAnim modAnim">
        <pc:chgData name="史 迪威" userId="26aba5d894bf7581" providerId="LiveId" clId="{B98A569E-81F6-41EF-8C0A-3485855C8D99}" dt="2023-08-09T17:27:34.423" v="20" actId="47"/>
        <pc:sldMkLst>
          <pc:docMk/>
          <pc:sldMk cId="4070212090" sldId="607"/>
        </pc:sldMkLst>
        <pc:picChg chg="add mod">
          <ac:chgData name="史 迪威" userId="26aba5d894bf7581" providerId="LiveId" clId="{B98A569E-81F6-41EF-8C0A-3485855C8D99}" dt="2023-08-02T20:29:01.139" v="19" actId="14100"/>
          <ac:picMkLst>
            <pc:docMk/>
            <pc:sldMk cId="4070212090" sldId="607"/>
            <ac:picMk id="2" creationId="{3A15377B-BCBE-1779-F9B4-A5744EF36EE7}"/>
          </ac:picMkLst>
        </pc:picChg>
        <pc:picChg chg="del">
          <ac:chgData name="史 迪威" userId="26aba5d894bf7581" providerId="LiveId" clId="{B98A569E-81F6-41EF-8C0A-3485855C8D99}" dt="2023-07-26T01:27:07.409" v="0" actId="478"/>
          <ac:picMkLst>
            <pc:docMk/>
            <pc:sldMk cId="4070212090" sldId="607"/>
            <ac:picMk id="2" creationId="{67AFB3F8-59C7-63B8-6AF0-43BB69980D55}"/>
          </ac:picMkLst>
        </pc:picChg>
        <pc:picChg chg="add del mod">
          <ac:chgData name="史 迪威" userId="26aba5d894bf7581" providerId="LiveId" clId="{B98A569E-81F6-41EF-8C0A-3485855C8D99}" dt="2023-08-02T20:25:03.585" v="6" actId="478"/>
          <ac:picMkLst>
            <pc:docMk/>
            <pc:sldMk cId="4070212090" sldId="607"/>
            <ac:picMk id="3" creationId="{64EF821B-C204-E378-C427-D5332EC7AAB8}"/>
          </ac:picMkLst>
        </pc:picChg>
      </pc:sldChg>
      <pc:sldChg chg="addSp delSp modSp add mod delAnim modAnim">
        <pc:chgData name="史 迪威" userId="26aba5d894bf7581" providerId="LiveId" clId="{B98A569E-81F6-41EF-8C0A-3485855C8D99}" dt="2023-08-09T17:28:34.080" v="25" actId="14100"/>
        <pc:sldMkLst>
          <pc:docMk/>
          <pc:sldMk cId="845325520" sldId="608"/>
        </pc:sldMkLst>
        <pc:picChg chg="add del mod">
          <ac:chgData name="史 迪威" userId="26aba5d894bf7581" providerId="LiveId" clId="{B98A569E-81F6-41EF-8C0A-3485855C8D99}" dt="2023-08-09T17:27:37.780" v="22" actId="478"/>
          <ac:picMkLst>
            <pc:docMk/>
            <pc:sldMk cId="845325520" sldId="608"/>
            <ac:picMk id="2" creationId="{2C4CA54E-BAFB-354E-50FF-553D22BC23B8}"/>
          </ac:picMkLst>
        </pc:picChg>
        <pc:picChg chg="del">
          <ac:chgData name="史 迪威" userId="26aba5d894bf7581" providerId="LiveId" clId="{B98A569E-81F6-41EF-8C0A-3485855C8D99}" dt="2023-08-02T20:25:05.313" v="7" actId="478"/>
          <ac:picMkLst>
            <pc:docMk/>
            <pc:sldMk cId="845325520" sldId="608"/>
            <ac:picMk id="3" creationId="{64EF821B-C204-E378-C427-D5332EC7AAB8}"/>
          </ac:picMkLst>
        </pc:picChg>
        <pc:picChg chg="add mod">
          <ac:chgData name="史 迪威" userId="26aba5d894bf7581" providerId="LiveId" clId="{B98A569E-81F6-41EF-8C0A-3485855C8D99}" dt="2023-08-09T17:28:34.080" v="25" actId="14100"/>
          <ac:picMkLst>
            <pc:docMk/>
            <pc:sldMk cId="845325520" sldId="608"/>
            <ac:picMk id="3" creationId="{CBAD19F1-3088-EEA3-630D-9A22F27378DF}"/>
          </ac:picMkLst>
        </pc:picChg>
      </pc:sldChg>
      <pc:sldChg chg="addSp delSp modSp add del mod delAnim modAnim">
        <pc:chgData name="史 迪威" userId="26aba5d894bf7581" providerId="LiveId" clId="{B98A569E-81F6-41EF-8C0A-3485855C8D99}" dt="2023-08-09T17:27:35.938" v="21" actId="47"/>
        <pc:sldMkLst>
          <pc:docMk/>
          <pc:sldMk cId="2635423719" sldId="609"/>
        </pc:sldMkLst>
        <pc:picChg chg="add mod">
          <ac:chgData name="史 迪威" userId="26aba5d894bf7581" providerId="LiveId" clId="{B98A569E-81F6-41EF-8C0A-3485855C8D99}" dt="2023-08-02T20:27:47.327" v="14" actId="14100"/>
          <ac:picMkLst>
            <pc:docMk/>
            <pc:sldMk cId="2635423719" sldId="609"/>
            <ac:picMk id="2" creationId="{24909854-F761-EDD6-65F0-7AAF8A94031A}"/>
          </ac:picMkLst>
        </pc:picChg>
        <pc:picChg chg="del">
          <ac:chgData name="史 迪威" userId="26aba5d894bf7581" providerId="LiveId" clId="{B98A569E-81F6-41EF-8C0A-3485855C8D99}" dt="2023-08-02T20:25:06.730" v="8" actId="478"/>
          <ac:picMkLst>
            <pc:docMk/>
            <pc:sldMk cId="2635423719" sldId="609"/>
            <ac:picMk id="3" creationId="{64EF821B-C204-E378-C427-D5332EC7AAB8}"/>
          </ac:picMkLst>
        </pc:picChg>
      </pc:sldChg>
    </pc:docChg>
  </pc:docChgLst>
  <pc:docChgLst>
    <pc:chgData name="迪威 史" userId="26aba5d894bf7581" providerId="LiveId" clId="{A3D33459-C07A-437B-A366-0CF50DCDB775}"/>
    <pc:docChg chg="undo custSel addSld delSld modSld">
      <pc:chgData name="迪威 史" userId="26aba5d894bf7581" providerId="LiveId" clId="{A3D33459-C07A-437B-A366-0CF50DCDB775}" dt="2024-06-27T22:52:01.339" v="137" actId="1076"/>
      <pc:docMkLst>
        <pc:docMk/>
      </pc:docMkLst>
      <pc:sldChg chg="modSp mod">
        <pc:chgData name="迪威 史" userId="26aba5d894bf7581" providerId="LiveId" clId="{A3D33459-C07A-437B-A366-0CF50DCDB775}" dt="2024-06-27T22:43:53.596" v="24" actId="20577"/>
        <pc:sldMkLst>
          <pc:docMk/>
          <pc:sldMk cId="430762495" sldId="282"/>
        </pc:sldMkLst>
        <pc:spChg chg="mod">
          <ac:chgData name="迪威 史" userId="26aba5d894bf7581" providerId="LiveId" clId="{A3D33459-C07A-437B-A366-0CF50DCDB775}" dt="2024-06-27T22:43:53.596" v="24" actId="20577"/>
          <ac:spMkLst>
            <pc:docMk/>
            <pc:sldMk cId="430762495" sldId="282"/>
            <ac:spMk id="2" creationId="{579E4A0D-C805-4E1A-85E5-9EF76A607DA2}"/>
          </ac:spMkLst>
        </pc:spChg>
      </pc:sldChg>
      <pc:sldChg chg="del">
        <pc:chgData name="迪威 史" userId="26aba5d894bf7581" providerId="LiveId" clId="{A3D33459-C07A-437B-A366-0CF50DCDB775}" dt="2024-06-27T22:43:57.751" v="25" actId="47"/>
        <pc:sldMkLst>
          <pc:docMk/>
          <pc:sldMk cId="3673891722" sldId="710"/>
        </pc:sldMkLst>
      </pc:sldChg>
      <pc:sldChg chg="modSp mod">
        <pc:chgData name="迪威 史" userId="26aba5d894bf7581" providerId="LiveId" clId="{A3D33459-C07A-437B-A366-0CF50DCDB775}" dt="2024-06-27T22:52:01.339" v="137" actId="1076"/>
        <pc:sldMkLst>
          <pc:docMk/>
          <pc:sldMk cId="2575422887" sldId="729"/>
        </pc:sldMkLst>
        <pc:spChg chg="mod">
          <ac:chgData name="迪威 史" userId="26aba5d894bf7581" providerId="LiveId" clId="{A3D33459-C07A-437B-A366-0CF50DCDB775}" dt="2024-06-27T22:52:01.339" v="137" actId="1076"/>
          <ac:spMkLst>
            <pc:docMk/>
            <pc:sldMk cId="2575422887" sldId="729"/>
            <ac:spMk id="9" creationId="{F4EBA7C0-AFAD-4505-9298-812A5A4CB4E0}"/>
          </ac:spMkLst>
        </pc:spChg>
        <pc:spChg chg="mod">
          <ac:chgData name="迪威 史" userId="26aba5d894bf7581" providerId="LiveId" clId="{A3D33459-C07A-437B-A366-0CF50DCDB775}" dt="2024-06-27T22:51:58.403" v="136" actId="1076"/>
          <ac:spMkLst>
            <pc:docMk/>
            <pc:sldMk cId="2575422887" sldId="729"/>
            <ac:spMk id="11" creationId="{02094F43-4DDD-483A-BA3B-88F3F1C4DA64}"/>
          </ac:spMkLst>
        </pc:spChg>
      </pc:sldChg>
      <pc:sldChg chg="modSp mod">
        <pc:chgData name="迪威 史" userId="26aba5d894bf7581" providerId="LiveId" clId="{A3D33459-C07A-437B-A366-0CF50DCDB775}" dt="2024-06-27T22:51:53.967" v="135" actId="1076"/>
        <pc:sldMkLst>
          <pc:docMk/>
          <pc:sldMk cId="3005206322" sldId="730"/>
        </pc:sldMkLst>
        <pc:spChg chg="mod">
          <ac:chgData name="迪威 史" userId="26aba5d894bf7581" providerId="LiveId" clId="{A3D33459-C07A-437B-A366-0CF50DCDB775}" dt="2024-06-27T22:51:51.858" v="134" actId="1076"/>
          <ac:spMkLst>
            <pc:docMk/>
            <pc:sldMk cId="3005206322" sldId="730"/>
            <ac:spMk id="9" creationId="{F4EBA7C0-AFAD-4505-9298-812A5A4CB4E0}"/>
          </ac:spMkLst>
        </pc:spChg>
        <pc:spChg chg="mod">
          <ac:chgData name="迪威 史" userId="26aba5d894bf7581" providerId="LiveId" clId="{A3D33459-C07A-437B-A366-0CF50DCDB775}" dt="2024-06-27T22:51:53.967" v="135" actId="1076"/>
          <ac:spMkLst>
            <pc:docMk/>
            <pc:sldMk cId="3005206322" sldId="730"/>
            <ac:spMk id="11" creationId="{02094F43-4DDD-483A-BA3B-88F3F1C4DA64}"/>
          </ac:spMkLst>
        </pc:spChg>
      </pc:sldChg>
      <pc:sldChg chg="modSp mod">
        <pc:chgData name="迪威 史" userId="26aba5d894bf7581" providerId="LiveId" clId="{A3D33459-C07A-437B-A366-0CF50DCDB775}" dt="2024-06-27T16:07:55.687" v="2" actId="948"/>
        <pc:sldMkLst>
          <pc:docMk/>
          <pc:sldMk cId="2892315641" sldId="731"/>
        </pc:sldMkLst>
        <pc:spChg chg="mod">
          <ac:chgData name="迪威 史" userId="26aba5d894bf7581" providerId="LiveId" clId="{A3D33459-C07A-437B-A366-0CF50DCDB775}" dt="2024-06-27T16:07:55.687" v="2" actId="948"/>
          <ac:spMkLst>
            <pc:docMk/>
            <pc:sldMk cId="2892315641" sldId="731"/>
            <ac:spMk id="11" creationId="{02094F43-4DDD-483A-BA3B-88F3F1C4DA64}"/>
          </ac:spMkLst>
        </pc:spChg>
      </pc:sldChg>
      <pc:sldChg chg="modSp mod">
        <pc:chgData name="迪威 史" userId="26aba5d894bf7581" providerId="LiveId" clId="{A3D33459-C07A-437B-A366-0CF50DCDB775}" dt="2024-06-27T22:47:23.798" v="44" actId="27636"/>
        <pc:sldMkLst>
          <pc:docMk/>
          <pc:sldMk cId="2772849103" sldId="733"/>
        </pc:sldMkLst>
        <pc:spChg chg="mod">
          <ac:chgData name="迪威 史" userId="26aba5d894bf7581" providerId="LiveId" clId="{A3D33459-C07A-437B-A366-0CF50DCDB775}" dt="2024-06-27T22:47:23.798" v="44" actId="27636"/>
          <ac:spMkLst>
            <pc:docMk/>
            <pc:sldMk cId="2772849103" sldId="733"/>
            <ac:spMk id="11" creationId="{02094F43-4DDD-483A-BA3B-88F3F1C4DA64}"/>
          </ac:spMkLst>
        </pc:spChg>
      </pc:sldChg>
      <pc:sldChg chg="modSp mod">
        <pc:chgData name="迪威 史" userId="26aba5d894bf7581" providerId="LiveId" clId="{A3D33459-C07A-437B-A366-0CF50DCDB775}" dt="2024-06-27T22:49:15.990" v="92" actId="27636"/>
        <pc:sldMkLst>
          <pc:docMk/>
          <pc:sldMk cId="46462730" sldId="735"/>
        </pc:sldMkLst>
        <pc:spChg chg="mod">
          <ac:chgData name="迪威 史" userId="26aba5d894bf7581" providerId="LiveId" clId="{A3D33459-C07A-437B-A366-0CF50DCDB775}" dt="2024-06-27T22:49:15.990" v="92" actId="27636"/>
          <ac:spMkLst>
            <pc:docMk/>
            <pc:sldMk cId="46462730" sldId="735"/>
            <ac:spMk id="11" creationId="{02094F43-4DDD-483A-BA3B-88F3F1C4DA64}"/>
          </ac:spMkLst>
        </pc:spChg>
      </pc:sldChg>
      <pc:sldChg chg="new del">
        <pc:chgData name="迪威 史" userId="26aba5d894bf7581" providerId="LiveId" clId="{A3D33459-C07A-437B-A366-0CF50DCDB775}" dt="2024-06-27T22:47:55.746" v="46" actId="680"/>
        <pc:sldMkLst>
          <pc:docMk/>
          <pc:sldMk cId="2500177273" sldId="735"/>
        </pc:sldMkLst>
      </pc:sldChg>
      <pc:sldChg chg="modSp mod">
        <pc:chgData name="迪威 史" userId="26aba5d894bf7581" providerId="LiveId" clId="{A3D33459-C07A-437B-A366-0CF50DCDB775}" dt="2024-06-27T22:50:09.796" v="118" actId="27636"/>
        <pc:sldMkLst>
          <pc:docMk/>
          <pc:sldMk cId="3206796281" sldId="736"/>
        </pc:sldMkLst>
        <pc:spChg chg="mod">
          <ac:chgData name="迪威 史" userId="26aba5d894bf7581" providerId="LiveId" clId="{A3D33459-C07A-437B-A366-0CF50DCDB775}" dt="2024-06-27T22:50:09.796" v="118" actId="27636"/>
          <ac:spMkLst>
            <pc:docMk/>
            <pc:sldMk cId="3206796281" sldId="736"/>
            <ac:spMk id="11" creationId="{02094F43-4DDD-483A-BA3B-88F3F1C4DA64}"/>
          </ac:spMkLst>
        </pc:spChg>
      </pc:sldChg>
      <pc:sldChg chg="modSp mod">
        <pc:chgData name="迪威 史" userId="26aba5d894bf7581" providerId="LiveId" clId="{A3D33459-C07A-437B-A366-0CF50DCDB775}" dt="2024-06-27T22:50:39.604" v="128" actId="108"/>
        <pc:sldMkLst>
          <pc:docMk/>
          <pc:sldMk cId="4162512608" sldId="737"/>
        </pc:sldMkLst>
        <pc:spChg chg="mod">
          <ac:chgData name="迪威 史" userId="26aba5d894bf7581" providerId="LiveId" clId="{A3D33459-C07A-437B-A366-0CF50DCDB775}" dt="2024-06-27T22:50:39.604" v="128" actId="108"/>
          <ac:spMkLst>
            <pc:docMk/>
            <pc:sldMk cId="4162512608" sldId="737"/>
            <ac:spMk id="11" creationId="{02094F43-4DDD-483A-BA3B-88F3F1C4DA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06CBE-C2C3-4C2E-8C4C-CEAC354385C7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CA53F-0447-4A45-ACA1-48C445B0D9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4276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Don’t read scripture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7CA53F-0447-4A45-ACA1-48C445B0D9F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340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41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181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7440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5472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9893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9338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1309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2780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246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932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748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99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880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25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377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335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40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5DFAA-AF90-4177-8CF4-3CCC1CA6A6BA}" type="datetimeFigureOut">
              <a:rPr lang="en-CA" smtClean="0"/>
              <a:t>2024-06-27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79E8D-6F97-45F2-8A28-6144475BF1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84326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pecthim.com/tag/know-Jesus" TargetMode="External"/><Relationship Id="rId2" Type="http://schemas.openxmlformats.org/officeDocument/2006/relationships/hyperlink" Target="https://www.expecthim.com/the-pain-of-chris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pecthim.com/how-to-find-the-church.html" TargetMode="External"/><Relationship Id="rId2" Type="http://schemas.openxmlformats.org/officeDocument/2006/relationships/hyperlink" Target="https://www.expecthim.com/tag/know-Jes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xpecthim.com/on-the-life-of-peter.html" TargetMode="External"/><Relationship Id="rId4" Type="http://schemas.openxmlformats.org/officeDocument/2006/relationships/hyperlink" Target="https://www.expecthim.com/the-pain-of-christ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ecthim.com/the-pain-of-christ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ecthim.com/how-to-find-the-church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ecthim.com/how-to-find-the-church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ecthim.com/how-to-find-the-church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9E4A0D-C805-4E1A-85E5-9EF76A607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6340" y="1060451"/>
            <a:ext cx="5580617" cy="4329641"/>
          </a:xfrm>
        </p:spPr>
        <p:txBody>
          <a:bodyPr anchor="ctr">
            <a:normAutofit/>
          </a:bodyPr>
          <a:lstStyle/>
          <a:p>
            <a:r>
              <a:rPr lang="zh-CN" altLang="en-US" sz="3600" b="1" dirty="0"/>
              <a:t>衆長老治會</a:t>
            </a:r>
            <a:endParaRPr lang="en-CA" sz="3600" b="1" dirty="0"/>
          </a:p>
        </p:txBody>
      </p:sp>
      <p:sp>
        <p:nvSpPr>
          <p:cNvPr id="4" name="副标题 3">
            <a:extLst>
              <a:ext uri="{FF2B5EF4-FFF2-40B4-BE49-F238E27FC236}">
                <a16:creationId xmlns:a16="http://schemas.microsoft.com/office/drawing/2014/main" id="{E2C46EF0-5E08-4494-BDC9-E0FDE76DF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450" y="1060451"/>
            <a:ext cx="2383111" cy="4329641"/>
          </a:xfrm>
        </p:spPr>
        <p:txBody>
          <a:bodyPr anchor="ctr">
            <a:normAutofit/>
          </a:bodyPr>
          <a:lstStyle/>
          <a:p>
            <a:pPr algn="r"/>
            <a:r>
              <a:rPr lang="zh-CN" altLang="en-US" sz="2800" dirty="0"/>
              <a:t>史牧師</a:t>
            </a:r>
            <a:endParaRPr lang="en-CA" sz="2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D2CD56-B9BD-4936-AF84-9360C640EA7D}"/>
              </a:ext>
            </a:extLst>
          </p:cNvPr>
          <p:cNvCxnSpPr>
            <a:cxnSpLocks/>
          </p:cNvCxnSpPr>
          <p:nvPr/>
        </p:nvCxnSpPr>
        <p:spPr>
          <a:xfrm>
            <a:off x="3092450" y="1930400"/>
            <a:ext cx="0" cy="2501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76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0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580379"/>
            <a:ext cx="8801100" cy="62932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500" u="sng" dirty="0">
                <a:latin typeface="+mj-ea"/>
                <a:ea typeface="+mj-ea"/>
                <a:cs typeface="Times New Roman" panose="02020603050405020304" pitchFamily="18" charset="0"/>
              </a:rPr>
              <a:t>提摩太前書</a:t>
            </a:r>
            <a:r>
              <a:rPr lang="en-US" altLang="zh-CN" sz="3500" u="sng" dirty="0">
                <a:latin typeface="+mj-ea"/>
                <a:ea typeface="+mj-ea"/>
                <a:cs typeface="Times New Roman" panose="02020603050405020304" pitchFamily="18" charset="0"/>
              </a:rPr>
              <a:t>3:8-13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8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做執事的，也是如此：必須端莊，不一口兩舌，不好喝酒，不貪不義之財；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9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要存清潔的良心，固守真道的奧祕。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10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這等人也要先受試驗，若沒有可責之處，然後叫他們做執事。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11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女執事（原文作女人）也是如此：必須端莊，不說讒言，有節制，凡事忠心。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12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執事只要做一個婦人的丈夫，好好管理兒女和自己的家。</a:t>
            </a:r>
          </a:p>
          <a:p>
            <a:pPr marL="0" indent="0" algn="just">
              <a:buNone/>
            </a:pPr>
            <a:r>
              <a:rPr lang="en-US" altLang="zh-TW" sz="3000" dirty="0">
                <a:latin typeface="+mj-ea"/>
                <a:ea typeface="+mj-ea"/>
                <a:cs typeface="Times New Roman" panose="02020603050405020304" pitchFamily="18" charset="0"/>
              </a:rPr>
              <a:t>13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因為善做執事的，自己就得到美好的地步，並且在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  <a:hlinkClick r:id="rId2" tooltip="什麼是基督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基督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  <a:hlinkClick r:id="rId3" tooltip="認識耶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耶穌</a:t>
            </a:r>
            <a:r>
              <a:rPr lang="zh-TW" altLang="en-US" sz="3000" dirty="0">
                <a:latin typeface="+mj-ea"/>
                <a:ea typeface="+mj-ea"/>
                <a:cs typeface="Times New Roman" panose="02020603050405020304" pitchFamily="18" charset="0"/>
              </a:rPr>
              <a:t>裡的真道上大有膽量。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51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030" y="273269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964067"/>
            <a:ext cx="8801100" cy="606735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出埃及記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3:16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你去招聚以色列的長老，對他們說：</a:t>
            </a: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『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耶和華你們祖宗的神，就是亞伯拉罕的神，以撒的神，雅各的神，向我顯現，說：我實在眷顧了你們，我也看見埃及人怎樣待你們。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馬可福音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11:27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300" dirty="0">
                <a:latin typeface="+mj-ea"/>
                <a:ea typeface="+mj-ea"/>
                <a:cs typeface="Times New Roman" panose="02020603050405020304" pitchFamily="18" charset="0"/>
              </a:rPr>
              <a:t>他們又來到耶路撒冷。耶穌在殿裡行走的時候，祭司長和文士並長老進前來，</a:t>
            </a:r>
            <a:endParaRPr lang="en-US" altLang="zh-TW" sz="113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使徒行傳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11:30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他們就這樣行，把捐項託巴拿巴和掃羅送到眾長老那裡</a:t>
            </a:r>
            <a:r>
              <a:rPr lang="zh-CN" altLang="en-US" sz="11200" dirty="0">
                <a:latin typeface="+mj-ea"/>
                <a:ea typeface="+mj-ea"/>
                <a:cs typeface="Times New Roman" panose="02020603050405020304" pitchFamily="18" charset="0"/>
              </a:rPr>
              <a:t>。</a:t>
            </a:r>
            <a:endParaRPr lang="en-US" altLang="zh-CN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使徒行傳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15:6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使徒和長老聚會商議這事；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altLang="zh-TW" sz="113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22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030" y="65067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629635"/>
            <a:ext cx="8801100" cy="588233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腓立比書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1:1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基督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2" tooltip="認識耶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耶穌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的僕人保羅和提摩太寫信給凡住腓立比、在基督耶穌裡的眾聖徒和諸位監督，諸位執事。</a:t>
            </a:r>
            <a:endParaRPr lang="en-US" altLang="zh-CN" sz="11200" u="sng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使徒行傳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20:17,28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17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保羅從米利都打發人往以弗所去，請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3" tooltip="如何找到非拉鐵非教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教會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的長老來。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28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聖靈立你們作全群的監督，你們就當為自己謹慎，也為全群謹慎，牧養神的教會，就是他用自己血所買來的。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提多書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1:5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我從前留你在革哩底，是要你將那沒有辦完的事都辦整齊了，又照我所吩咐你的，在各城設立長老。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彼得前書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1:1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耶穌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4" tooltip="什麼是基督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基督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的使徒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5" tooltip="關於彼得的人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彼得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寫信給那分散在本都、加拉太、加帕多家、亞西亞、庇推尼寄居的，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20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200787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765354"/>
            <a:ext cx="8801100" cy="588233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彼得前書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5:1-5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1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我這做長老、做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2" tooltip="什麼是基督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基督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受苦的見證、同享後來所要顯現之榮耀的，勸你們中間與我同做長老的人：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務要牧養在你們中間神的群羊，按著神旨意照管他們；不是出於勉強，乃是出於甘心；也不是因為貪財，乃是出於樂意；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也不是轄制所託付你們的，乃是作群羊的榜樣。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4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到了牧長顯現的時候，你們必得那永不衰殘的榮耀冠冕。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5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你們年幼的，也要順服年長的。就是你們眾人也都要以謙卑束腰，彼此順服；因為神阻擋驕傲的人，賜恩給謙卑的人。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15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76962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487833"/>
            <a:ext cx="8801100" cy="629320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雅各書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5:14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你們中間有病了的呢，他就該請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  <a:hlinkClick r:id="rId2" tooltip="如何找到非拉鐵非教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教會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的長老來；他們可以奉主的名用油抹他，為他禱告。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提摩太前書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3:1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「人若想要得監督的職分，就是羨慕善工。這話是可信的。」</a:t>
            </a:r>
            <a:endParaRPr lang="en-US" altLang="zh-TW" sz="11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1200" u="sng" dirty="0">
                <a:latin typeface="+mj-ea"/>
                <a:ea typeface="+mj-ea"/>
                <a:cs typeface="Times New Roman" panose="02020603050405020304" pitchFamily="18" charset="0"/>
              </a:rPr>
              <a:t>路加福音</a:t>
            </a:r>
            <a:r>
              <a:rPr lang="en-US" altLang="zh-CN" sz="11200" u="sng" dirty="0">
                <a:latin typeface="+mj-ea"/>
                <a:ea typeface="+mj-ea"/>
                <a:cs typeface="Times New Roman" panose="02020603050405020304" pitchFamily="18" charset="0"/>
              </a:rPr>
              <a:t>22:25-27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25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耶穌說：「外邦人有君王為主治理他們，那掌權管他們的稱為恩主。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26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但你們不可這樣；你們裡頭為大的，倒要像年幼的；為首領的，倒要像服事人的。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1200" dirty="0">
                <a:latin typeface="+mj-ea"/>
                <a:ea typeface="+mj-ea"/>
                <a:cs typeface="Times New Roman" panose="02020603050405020304" pitchFamily="18" charset="0"/>
              </a:rPr>
              <a:t>27</a:t>
            </a:r>
            <a:r>
              <a:rPr lang="zh-TW" altLang="en-US" sz="11200" dirty="0">
                <a:latin typeface="+mj-ea"/>
                <a:ea typeface="+mj-ea"/>
                <a:cs typeface="Times New Roman" panose="02020603050405020304" pitchFamily="18" charset="0"/>
              </a:rPr>
              <a:t>是誰為大？是坐席的呢？是服事人的呢？不是坐席的大嗎？然而，我在你們中間如同服事人的。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366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76962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742950"/>
            <a:ext cx="8801100" cy="58571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500" u="sng" dirty="0">
                <a:latin typeface="+mj-ea"/>
                <a:ea typeface="+mj-ea"/>
                <a:cs typeface="Times New Roman" panose="02020603050405020304" pitchFamily="18" charset="0"/>
              </a:rPr>
              <a:t>約翰福音</a:t>
            </a:r>
            <a:r>
              <a:rPr lang="en-US" altLang="zh-CN" sz="3500" u="sng" dirty="0">
                <a:latin typeface="+mj-ea"/>
                <a:ea typeface="+mj-ea"/>
                <a:cs typeface="Times New Roman" panose="02020603050405020304" pitchFamily="18" charset="0"/>
              </a:rPr>
              <a:t>12:24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24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我實實在在地告訴你們，一粒麥子不落在地裡死了，仍舊是一粒，若是死了，就結出許多子粒來。</a:t>
            </a:r>
            <a:endParaRPr lang="en-US" altLang="zh-TW" sz="35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500" u="sng" dirty="0">
                <a:latin typeface="+mj-ea"/>
                <a:ea typeface="+mj-ea"/>
                <a:cs typeface="Times New Roman" panose="02020603050405020304" pitchFamily="18" charset="0"/>
              </a:rPr>
              <a:t>提摩太前書</a:t>
            </a:r>
            <a:r>
              <a:rPr lang="en-US" altLang="zh-CN" sz="3500" u="sng" dirty="0">
                <a:latin typeface="+mj-ea"/>
                <a:ea typeface="+mj-ea"/>
                <a:cs typeface="Times New Roman" panose="02020603050405020304" pitchFamily="18" charset="0"/>
              </a:rPr>
              <a:t>5:17,18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17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那善於管理教會的長老，當以為配受加倍的敬奉；那勞苦傳道教導人的，更當如此。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18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因為經上說：「牛在場上踹穀的時候，不可籠住牠的嘴」；又說：「工人得工價是應當的。」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84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0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580379"/>
            <a:ext cx="8801100" cy="629320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2000" u="sng" dirty="0">
                <a:latin typeface="+mj-ea"/>
                <a:ea typeface="+mj-ea"/>
                <a:cs typeface="Times New Roman" panose="02020603050405020304" pitchFamily="18" charset="0"/>
              </a:rPr>
              <a:t>馬太福音</a:t>
            </a:r>
            <a:r>
              <a:rPr lang="en-US" altLang="zh-CN" sz="12000" u="sng" dirty="0">
                <a:latin typeface="+mj-ea"/>
                <a:ea typeface="+mj-ea"/>
                <a:cs typeface="Times New Roman" panose="02020603050405020304" pitchFamily="18" charset="0"/>
              </a:rPr>
              <a:t>18:15-20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15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「倘若你的弟兄得罪你，你就去，趁著只有他和你在一處的時候，指出他的錯來。他若聽你，你便得了你的弟兄；</a:t>
            </a: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16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他若不聽，你就另外帶一兩個人同去，要憑兩三個人的口作見證，句句都可定準。</a:t>
            </a: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17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若是不聽他們，就告訴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  <a:hlinkClick r:id="rId2" tooltip="如何找到非拉鐵非教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教會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；若是不聽教會，就看他像外邦人和稅吏一樣。</a:t>
            </a: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18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我實在告訴你們，凡你們在地上所捆綁的，在天上也要捆綁；凡你們在地上所釋放的，在天上也要釋放。</a:t>
            </a: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19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我又告訴你們，若是你們中間有兩個人在地上同心合意地求什麼事，我在天上的父必為他們成全。</a:t>
            </a:r>
            <a:r>
              <a:rPr lang="en-US" altLang="zh-TW" sz="12000" dirty="0">
                <a:latin typeface="+mj-ea"/>
                <a:ea typeface="+mj-ea"/>
                <a:cs typeface="Times New Roman" panose="02020603050405020304" pitchFamily="18" charset="0"/>
              </a:rPr>
              <a:t>20</a:t>
            </a:r>
            <a:r>
              <a:rPr lang="zh-TW" altLang="en-US" sz="12000" dirty="0">
                <a:latin typeface="+mj-ea"/>
                <a:ea typeface="+mj-ea"/>
                <a:cs typeface="Times New Roman" panose="02020603050405020304" pitchFamily="18" charset="0"/>
              </a:rPr>
              <a:t>因為無論在哪裡，有兩三個人奉我的名聚會，那裡就有我在他們中間。」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603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0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580379"/>
            <a:ext cx="8801100" cy="62932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500" u="sng" dirty="0">
                <a:latin typeface="+mj-ea"/>
                <a:ea typeface="+mj-ea"/>
                <a:cs typeface="Times New Roman" panose="02020603050405020304" pitchFamily="18" charset="0"/>
              </a:rPr>
              <a:t>傳道書</a:t>
            </a:r>
            <a:r>
              <a:rPr lang="en-US" altLang="zh-CN" sz="3500" u="sng" dirty="0">
                <a:latin typeface="+mj-ea"/>
                <a:ea typeface="+mj-ea"/>
                <a:cs typeface="Times New Roman" panose="02020603050405020304" pitchFamily="18" charset="0"/>
              </a:rPr>
              <a:t>4:9-12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9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兩個人總比一個人好，因為二人勞碌同得美好的果效。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10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若是跌倒，這人可以扶起他的同伴；若是孤身跌倒，沒有別人扶起他來，這人就有禍了。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11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再者，二人同睡就都暖和，一人獨睡怎能暖和呢？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12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有人攻勝孤身一人，若有二人便能敵擋他；三股合成的繩子不容易折斷。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2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EBA7C0-AFAD-4505-9298-812A5A4C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065" y="0"/>
            <a:ext cx="6377940" cy="564568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/>
              <a:t>相關經文</a:t>
            </a:r>
            <a:endParaRPr lang="en-CA" sz="32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2094F43-4DDD-483A-BA3B-88F3F1C4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580379"/>
            <a:ext cx="8801100" cy="629320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500" u="sng" dirty="0">
                <a:latin typeface="+mj-ea"/>
                <a:ea typeface="+mj-ea"/>
                <a:cs typeface="Times New Roman" panose="02020603050405020304" pitchFamily="18" charset="0"/>
              </a:rPr>
              <a:t>提摩太前書</a:t>
            </a:r>
            <a:r>
              <a:rPr lang="en-US" altLang="zh-CN" sz="3500" u="sng" dirty="0">
                <a:latin typeface="+mj-ea"/>
                <a:ea typeface="+mj-ea"/>
                <a:cs typeface="Times New Roman" panose="02020603050405020304" pitchFamily="18" charset="0"/>
              </a:rPr>
              <a:t>3:1-7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1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「人若想要得監督的職分，就是羨慕善工。這話是可信的。」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做監督的，必須無可指責，只做一個婦人的丈夫，有節制，自守，端正，樂意接待遠人，善於教導；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不因酒滋事，不打人，只要溫和，不爭競，不貪財；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4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好好管理自己的家，使兒女凡事端莊順服。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5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人若不知道管理自己的家，焉能照管神的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  <a:hlinkClick r:id="rId2" tooltip="如何找到非拉鐵非教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教會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呢？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6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初入教的不可做監督，恐怕他自高自大，就落在魔鬼所受的刑罰裡。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TW" sz="3500" dirty="0">
                <a:latin typeface="+mj-ea"/>
                <a:ea typeface="+mj-ea"/>
                <a:cs typeface="Times New Roman" panose="02020603050405020304" pitchFamily="18" charset="0"/>
              </a:rPr>
              <a:t>7</a:t>
            </a:r>
            <a:r>
              <a:rPr lang="zh-TW" altLang="en-US" sz="3500" dirty="0">
                <a:latin typeface="+mj-ea"/>
                <a:ea typeface="+mj-ea"/>
                <a:cs typeface="Times New Roman" panose="02020603050405020304" pitchFamily="18" charset="0"/>
              </a:rPr>
              <a:t>監督也必須在教外有好名聲，恐怕被人毀謗，落在魔鬼的網羅裡。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zh-TW" altLang="en-US" sz="95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9628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2159</TotalTime>
  <Words>1277</Words>
  <Application>Microsoft Office PowerPoint</Application>
  <PresentationFormat>On-screen Show (4:3)</PresentationFormat>
  <Paragraphs>72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Vapor Trail</vt:lpstr>
      <vt:lpstr>衆長老治會</vt:lpstr>
      <vt:lpstr>相關經文</vt:lpstr>
      <vt:lpstr>相關經文</vt:lpstr>
      <vt:lpstr>相關經文</vt:lpstr>
      <vt:lpstr>相關經文</vt:lpstr>
      <vt:lpstr>相關經文</vt:lpstr>
      <vt:lpstr>相關經文</vt:lpstr>
      <vt:lpstr>相關經文</vt:lpstr>
      <vt:lpstr>相關經文</vt:lpstr>
      <vt:lpstr>相關經文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service</dc:title>
  <dc:creator>Odina Qiu</dc:creator>
  <cp:lastModifiedBy>迪威 史</cp:lastModifiedBy>
  <cp:revision>29</cp:revision>
  <dcterms:created xsi:type="dcterms:W3CDTF">2020-07-17T06:44:45Z</dcterms:created>
  <dcterms:modified xsi:type="dcterms:W3CDTF">2024-06-27T22:52:02Z</dcterms:modified>
</cp:coreProperties>
</file>