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27" r:id="rId2"/>
    <p:sldMasterId id="2147483839" r:id="rId3"/>
  </p:sldMasterIdLst>
  <p:notesMasterIdLst>
    <p:notesMasterId r:id="rId31"/>
  </p:notesMasterIdLst>
  <p:sldIdLst>
    <p:sldId id="949" r:id="rId4"/>
    <p:sldId id="257" r:id="rId5"/>
    <p:sldId id="95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426F67-6C8C-48F2-892E-2FA7F0D64391}">
          <p14:sldIdLst>
            <p14:sldId id="949"/>
            <p14:sldId id="257"/>
            <p14:sldId id="950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214"/>
    <a:srgbClr val="00467A"/>
    <a:srgbClr val="223E42"/>
    <a:srgbClr val="753E33"/>
    <a:srgbClr val="A40000"/>
    <a:srgbClr val="745953"/>
    <a:srgbClr val="D8D9D1"/>
    <a:srgbClr val="481F67"/>
    <a:srgbClr val="3E737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DD47C-6AC3-4F74-9501-5B575F9C7019}" v="46" dt="2025-07-07T15:05:27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8" autoAdjust="0"/>
    <p:restoredTop sz="87605" autoAdjust="0"/>
  </p:normalViewPr>
  <p:slideViewPr>
    <p:cSldViewPr snapToGrid="0">
      <p:cViewPr varScale="1">
        <p:scale>
          <a:sx n="142" d="100"/>
          <a:sy n="142" d="100"/>
        </p:scale>
        <p:origin x="99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c tccf" userId="3ed888b4ac5090ce" providerId="Windows Live" clId="Web-{55ADD47C-6AC3-4F74-9501-5B575F9C7019}"/>
    <pc:docChg chg="delSld modSection">
      <pc:chgData name="nc tccf" userId="3ed888b4ac5090ce" providerId="Windows Live" clId="Web-{55ADD47C-6AC3-4F74-9501-5B575F9C7019}" dt="2025-07-07T15:05:27.809" v="45"/>
      <pc:docMkLst>
        <pc:docMk/>
      </pc:docMkLst>
      <pc:sldChg chg="del">
        <pc:chgData name="nc tccf" userId="3ed888b4ac5090ce" providerId="Windows Live" clId="Web-{55ADD47C-6AC3-4F74-9501-5B575F9C7019}" dt="2025-07-07T15:05:10.871" v="32"/>
        <pc:sldMkLst>
          <pc:docMk/>
          <pc:sldMk cId="3258488741" sldId="256"/>
        </pc:sldMkLst>
      </pc:sldChg>
      <pc:sldChg chg="del">
        <pc:chgData name="nc tccf" userId="3ed888b4ac5090ce" providerId="Windows Live" clId="Web-{55ADD47C-6AC3-4F74-9501-5B575F9C7019}" dt="2025-07-07T15:05:10.808" v="1"/>
        <pc:sldMkLst>
          <pc:docMk/>
          <pc:sldMk cId="0" sldId="258"/>
        </pc:sldMkLst>
      </pc:sldChg>
      <pc:sldChg chg="del">
        <pc:chgData name="nc tccf" userId="3ed888b4ac5090ce" providerId="Windows Live" clId="Web-{55ADD47C-6AC3-4F74-9501-5B575F9C7019}" dt="2025-07-07T15:05:10.855" v="21"/>
        <pc:sldMkLst>
          <pc:docMk/>
          <pc:sldMk cId="237640419" sldId="597"/>
        </pc:sldMkLst>
      </pc:sldChg>
      <pc:sldChg chg="del">
        <pc:chgData name="nc tccf" userId="3ed888b4ac5090ce" providerId="Windows Live" clId="Web-{55ADD47C-6AC3-4F74-9501-5B575F9C7019}" dt="2025-07-07T15:05:10.855" v="20"/>
        <pc:sldMkLst>
          <pc:docMk/>
          <pc:sldMk cId="891383907" sldId="598"/>
        </pc:sldMkLst>
      </pc:sldChg>
      <pc:sldChg chg="del">
        <pc:chgData name="nc tccf" userId="3ed888b4ac5090ce" providerId="Windows Live" clId="Web-{55ADD47C-6AC3-4F74-9501-5B575F9C7019}" dt="2025-07-07T15:05:27.777" v="34"/>
        <pc:sldMkLst>
          <pc:docMk/>
          <pc:sldMk cId="1031734942" sldId="607"/>
        </pc:sldMkLst>
      </pc:sldChg>
      <pc:sldChg chg="del">
        <pc:chgData name="nc tccf" userId="3ed888b4ac5090ce" providerId="Windows Live" clId="Web-{55ADD47C-6AC3-4F74-9501-5B575F9C7019}" dt="2025-07-07T15:05:10.808" v="0"/>
        <pc:sldMkLst>
          <pc:docMk/>
          <pc:sldMk cId="3268202861" sldId="703"/>
        </pc:sldMkLst>
      </pc:sldChg>
      <pc:sldChg chg="del">
        <pc:chgData name="nc tccf" userId="3ed888b4ac5090ce" providerId="Windows Live" clId="Web-{55ADD47C-6AC3-4F74-9501-5B575F9C7019}" dt="2025-07-07T15:05:10.855" v="25"/>
        <pc:sldMkLst>
          <pc:docMk/>
          <pc:sldMk cId="3024779398" sldId="705"/>
        </pc:sldMkLst>
      </pc:sldChg>
      <pc:sldChg chg="del">
        <pc:chgData name="nc tccf" userId="3ed888b4ac5090ce" providerId="Windows Live" clId="Web-{55ADD47C-6AC3-4F74-9501-5B575F9C7019}" dt="2025-07-07T15:05:27.793" v="38"/>
        <pc:sldMkLst>
          <pc:docMk/>
          <pc:sldMk cId="1651171480" sldId="707"/>
        </pc:sldMkLst>
      </pc:sldChg>
      <pc:sldChg chg="del">
        <pc:chgData name="nc tccf" userId="3ed888b4ac5090ce" providerId="Windows Live" clId="Web-{55ADD47C-6AC3-4F74-9501-5B575F9C7019}" dt="2025-07-07T15:05:10.871" v="27"/>
        <pc:sldMkLst>
          <pc:docMk/>
          <pc:sldMk cId="313366914" sldId="758"/>
        </pc:sldMkLst>
      </pc:sldChg>
      <pc:sldChg chg="del">
        <pc:chgData name="nc tccf" userId="3ed888b4ac5090ce" providerId="Windows Live" clId="Web-{55ADD47C-6AC3-4F74-9501-5B575F9C7019}" dt="2025-07-07T15:05:10.871" v="28"/>
        <pc:sldMkLst>
          <pc:docMk/>
          <pc:sldMk cId="703856499" sldId="794"/>
        </pc:sldMkLst>
      </pc:sldChg>
      <pc:sldChg chg="del">
        <pc:chgData name="nc tccf" userId="3ed888b4ac5090ce" providerId="Windows Live" clId="Web-{55ADD47C-6AC3-4F74-9501-5B575F9C7019}" dt="2025-07-07T15:05:27.793" v="37"/>
        <pc:sldMkLst>
          <pc:docMk/>
          <pc:sldMk cId="939483205" sldId="826"/>
        </pc:sldMkLst>
      </pc:sldChg>
      <pc:sldChg chg="del">
        <pc:chgData name="nc tccf" userId="3ed888b4ac5090ce" providerId="Windows Live" clId="Web-{55ADD47C-6AC3-4F74-9501-5B575F9C7019}" dt="2025-07-07T15:05:27.793" v="36"/>
        <pc:sldMkLst>
          <pc:docMk/>
          <pc:sldMk cId="3589706975" sldId="827"/>
        </pc:sldMkLst>
      </pc:sldChg>
      <pc:sldChg chg="del">
        <pc:chgData name="nc tccf" userId="3ed888b4ac5090ce" providerId="Windows Live" clId="Web-{55ADD47C-6AC3-4F74-9501-5B575F9C7019}" dt="2025-07-07T15:05:27.793" v="35"/>
        <pc:sldMkLst>
          <pc:docMk/>
          <pc:sldMk cId="3146750257" sldId="828"/>
        </pc:sldMkLst>
      </pc:sldChg>
      <pc:sldChg chg="del">
        <pc:chgData name="nc tccf" userId="3ed888b4ac5090ce" providerId="Windows Live" clId="Web-{55ADD47C-6AC3-4F74-9501-5B575F9C7019}" dt="2025-07-07T15:05:10.855" v="23"/>
        <pc:sldMkLst>
          <pc:docMk/>
          <pc:sldMk cId="2443992869" sldId="836"/>
        </pc:sldMkLst>
      </pc:sldChg>
      <pc:sldChg chg="del">
        <pc:chgData name="nc tccf" userId="3ed888b4ac5090ce" providerId="Windows Live" clId="Web-{55ADD47C-6AC3-4F74-9501-5B575F9C7019}" dt="2025-07-07T15:05:10.855" v="24"/>
        <pc:sldMkLst>
          <pc:docMk/>
          <pc:sldMk cId="548776777" sldId="863"/>
        </pc:sldMkLst>
      </pc:sldChg>
      <pc:sldChg chg="del">
        <pc:chgData name="nc tccf" userId="3ed888b4ac5090ce" providerId="Windows Live" clId="Web-{55ADD47C-6AC3-4F74-9501-5B575F9C7019}" dt="2025-07-07T15:05:10.839" v="14"/>
        <pc:sldMkLst>
          <pc:docMk/>
          <pc:sldMk cId="412671826" sldId="868"/>
        </pc:sldMkLst>
      </pc:sldChg>
      <pc:sldChg chg="del">
        <pc:chgData name="nc tccf" userId="3ed888b4ac5090ce" providerId="Windows Live" clId="Web-{55ADD47C-6AC3-4F74-9501-5B575F9C7019}" dt="2025-07-07T15:05:10.839" v="13"/>
        <pc:sldMkLst>
          <pc:docMk/>
          <pc:sldMk cId="2222783551" sldId="869"/>
        </pc:sldMkLst>
      </pc:sldChg>
      <pc:sldChg chg="del">
        <pc:chgData name="nc tccf" userId="3ed888b4ac5090ce" providerId="Windows Live" clId="Web-{55ADD47C-6AC3-4F74-9501-5B575F9C7019}" dt="2025-07-07T15:05:10.839" v="12"/>
        <pc:sldMkLst>
          <pc:docMk/>
          <pc:sldMk cId="3920797819" sldId="870"/>
        </pc:sldMkLst>
      </pc:sldChg>
      <pc:sldChg chg="del">
        <pc:chgData name="nc tccf" userId="3ed888b4ac5090ce" providerId="Windows Live" clId="Web-{55ADD47C-6AC3-4F74-9501-5B575F9C7019}" dt="2025-07-07T15:05:27.777" v="33"/>
        <pc:sldMkLst>
          <pc:docMk/>
          <pc:sldMk cId="2575734670" sldId="882"/>
        </pc:sldMkLst>
      </pc:sldChg>
      <pc:sldChg chg="del">
        <pc:chgData name="nc tccf" userId="3ed888b4ac5090ce" providerId="Windows Live" clId="Web-{55ADD47C-6AC3-4F74-9501-5B575F9C7019}" dt="2025-07-07T15:05:10.855" v="19"/>
        <pc:sldMkLst>
          <pc:docMk/>
          <pc:sldMk cId="2967952152" sldId="891"/>
        </pc:sldMkLst>
      </pc:sldChg>
      <pc:sldChg chg="del">
        <pc:chgData name="nc tccf" userId="3ed888b4ac5090ce" providerId="Windows Live" clId="Web-{55ADD47C-6AC3-4F74-9501-5B575F9C7019}" dt="2025-07-07T15:05:10.839" v="11"/>
        <pc:sldMkLst>
          <pc:docMk/>
          <pc:sldMk cId="2344400839" sldId="894"/>
        </pc:sldMkLst>
      </pc:sldChg>
      <pc:sldChg chg="del">
        <pc:chgData name="nc tccf" userId="3ed888b4ac5090ce" providerId="Windows Live" clId="Web-{55ADD47C-6AC3-4F74-9501-5B575F9C7019}" dt="2025-07-07T15:05:10.824" v="10"/>
        <pc:sldMkLst>
          <pc:docMk/>
          <pc:sldMk cId="2591009067" sldId="895"/>
        </pc:sldMkLst>
      </pc:sldChg>
      <pc:sldChg chg="del">
        <pc:chgData name="nc tccf" userId="3ed888b4ac5090ce" providerId="Windows Live" clId="Web-{55ADD47C-6AC3-4F74-9501-5B575F9C7019}" dt="2025-07-07T15:05:10.824" v="9"/>
        <pc:sldMkLst>
          <pc:docMk/>
          <pc:sldMk cId="734138802" sldId="896"/>
        </pc:sldMkLst>
      </pc:sldChg>
      <pc:sldChg chg="del">
        <pc:chgData name="nc tccf" userId="3ed888b4ac5090ce" providerId="Windows Live" clId="Web-{55ADD47C-6AC3-4F74-9501-5B575F9C7019}" dt="2025-07-07T15:05:10.824" v="8"/>
        <pc:sldMkLst>
          <pc:docMk/>
          <pc:sldMk cId="851507605" sldId="897"/>
        </pc:sldMkLst>
      </pc:sldChg>
      <pc:sldChg chg="del">
        <pc:chgData name="nc tccf" userId="3ed888b4ac5090ce" providerId="Windows Live" clId="Web-{55ADD47C-6AC3-4F74-9501-5B575F9C7019}" dt="2025-07-07T15:05:10.824" v="6"/>
        <pc:sldMkLst>
          <pc:docMk/>
          <pc:sldMk cId="1648977638" sldId="898"/>
        </pc:sldMkLst>
      </pc:sldChg>
      <pc:sldChg chg="del">
        <pc:chgData name="nc tccf" userId="3ed888b4ac5090ce" providerId="Windows Live" clId="Web-{55ADD47C-6AC3-4F74-9501-5B575F9C7019}" dt="2025-07-07T15:05:10.855" v="26"/>
        <pc:sldMkLst>
          <pc:docMk/>
          <pc:sldMk cId="4183629704" sldId="917"/>
        </pc:sldMkLst>
      </pc:sldChg>
      <pc:sldChg chg="del">
        <pc:chgData name="nc tccf" userId="3ed888b4ac5090ce" providerId="Windows Live" clId="Web-{55ADD47C-6AC3-4F74-9501-5B575F9C7019}" dt="2025-07-07T15:05:10.871" v="31"/>
        <pc:sldMkLst>
          <pc:docMk/>
          <pc:sldMk cId="1778016313" sldId="927"/>
        </pc:sldMkLst>
      </pc:sldChg>
      <pc:sldChg chg="del">
        <pc:chgData name="nc tccf" userId="3ed888b4ac5090ce" providerId="Windows Live" clId="Web-{55ADD47C-6AC3-4F74-9501-5B575F9C7019}" dt="2025-07-07T15:05:10.855" v="22"/>
        <pc:sldMkLst>
          <pc:docMk/>
          <pc:sldMk cId="3703672078" sldId="928"/>
        </pc:sldMkLst>
      </pc:sldChg>
      <pc:sldChg chg="del">
        <pc:chgData name="nc tccf" userId="3ed888b4ac5090ce" providerId="Windows Live" clId="Web-{55ADD47C-6AC3-4F74-9501-5B575F9C7019}" dt="2025-07-07T15:05:10.855" v="18"/>
        <pc:sldMkLst>
          <pc:docMk/>
          <pc:sldMk cId="4062297548" sldId="929"/>
        </pc:sldMkLst>
      </pc:sldChg>
      <pc:sldChg chg="del">
        <pc:chgData name="nc tccf" userId="3ed888b4ac5090ce" providerId="Windows Live" clId="Web-{55ADD47C-6AC3-4F74-9501-5B575F9C7019}" dt="2025-07-07T15:05:10.839" v="17"/>
        <pc:sldMkLst>
          <pc:docMk/>
          <pc:sldMk cId="741079029" sldId="930"/>
        </pc:sldMkLst>
      </pc:sldChg>
      <pc:sldChg chg="del">
        <pc:chgData name="nc tccf" userId="3ed888b4ac5090ce" providerId="Windows Live" clId="Web-{55ADD47C-6AC3-4F74-9501-5B575F9C7019}" dt="2025-07-07T15:05:10.839" v="15"/>
        <pc:sldMkLst>
          <pc:docMk/>
          <pc:sldMk cId="635938271" sldId="931"/>
        </pc:sldMkLst>
      </pc:sldChg>
      <pc:sldChg chg="del">
        <pc:chgData name="nc tccf" userId="3ed888b4ac5090ce" providerId="Windows Live" clId="Web-{55ADD47C-6AC3-4F74-9501-5B575F9C7019}" dt="2025-07-07T15:05:10.839" v="16"/>
        <pc:sldMkLst>
          <pc:docMk/>
          <pc:sldMk cId="1884537264" sldId="932"/>
        </pc:sldMkLst>
      </pc:sldChg>
      <pc:sldChg chg="del">
        <pc:chgData name="nc tccf" userId="3ed888b4ac5090ce" providerId="Windows Live" clId="Web-{55ADD47C-6AC3-4F74-9501-5B575F9C7019}" dt="2025-07-07T15:05:10.808" v="2"/>
        <pc:sldMkLst>
          <pc:docMk/>
          <pc:sldMk cId="2646142775" sldId="936"/>
        </pc:sldMkLst>
      </pc:sldChg>
      <pc:sldChg chg="del">
        <pc:chgData name="nc tccf" userId="3ed888b4ac5090ce" providerId="Windows Live" clId="Web-{55ADD47C-6AC3-4F74-9501-5B575F9C7019}" dt="2025-07-07T15:05:10.824" v="5"/>
        <pc:sldMkLst>
          <pc:docMk/>
          <pc:sldMk cId="3497284149" sldId="937"/>
        </pc:sldMkLst>
      </pc:sldChg>
      <pc:sldChg chg="del">
        <pc:chgData name="nc tccf" userId="3ed888b4ac5090ce" providerId="Windows Live" clId="Web-{55ADD47C-6AC3-4F74-9501-5B575F9C7019}" dt="2025-07-07T15:05:10.808" v="4"/>
        <pc:sldMkLst>
          <pc:docMk/>
          <pc:sldMk cId="1578582338" sldId="938"/>
        </pc:sldMkLst>
      </pc:sldChg>
      <pc:sldChg chg="del">
        <pc:chgData name="nc tccf" userId="3ed888b4ac5090ce" providerId="Windows Live" clId="Web-{55ADD47C-6AC3-4F74-9501-5B575F9C7019}" dt="2025-07-07T15:05:27.809" v="45"/>
        <pc:sldMkLst>
          <pc:docMk/>
          <pc:sldMk cId="3384099929" sldId="939"/>
        </pc:sldMkLst>
      </pc:sldChg>
      <pc:sldChg chg="del">
        <pc:chgData name="nc tccf" userId="3ed888b4ac5090ce" providerId="Windows Live" clId="Web-{55ADD47C-6AC3-4F74-9501-5B575F9C7019}" dt="2025-07-07T15:05:27.793" v="44"/>
        <pc:sldMkLst>
          <pc:docMk/>
          <pc:sldMk cId="2572505675" sldId="940"/>
        </pc:sldMkLst>
      </pc:sldChg>
      <pc:sldChg chg="del">
        <pc:chgData name="nc tccf" userId="3ed888b4ac5090ce" providerId="Windows Live" clId="Web-{55ADD47C-6AC3-4F74-9501-5B575F9C7019}" dt="2025-07-07T15:05:27.793" v="43"/>
        <pc:sldMkLst>
          <pc:docMk/>
          <pc:sldMk cId="1648889243" sldId="941"/>
        </pc:sldMkLst>
      </pc:sldChg>
      <pc:sldChg chg="del">
        <pc:chgData name="nc tccf" userId="3ed888b4ac5090ce" providerId="Windows Live" clId="Web-{55ADD47C-6AC3-4F74-9501-5B575F9C7019}" dt="2025-07-07T15:05:27.793" v="42"/>
        <pc:sldMkLst>
          <pc:docMk/>
          <pc:sldMk cId="3574570797" sldId="942"/>
        </pc:sldMkLst>
      </pc:sldChg>
      <pc:sldChg chg="del">
        <pc:chgData name="nc tccf" userId="3ed888b4ac5090ce" providerId="Windows Live" clId="Web-{55ADD47C-6AC3-4F74-9501-5B575F9C7019}" dt="2025-07-07T15:05:27.793" v="41"/>
        <pc:sldMkLst>
          <pc:docMk/>
          <pc:sldMk cId="2212812992" sldId="943"/>
        </pc:sldMkLst>
      </pc:sldChg>
      <pc:sldChg chg="del">
        <pc:chgData name="nc tccf" userId="3ed888b4ac5090ce" providerId="Windows Live" clId="Web-{55ADD47C-6AC3-4F74-9501-5B575F9C7019}" dt="2025-07-07T15:05:27.793" v="40"/>
        <pc:sldMkLst>
          <pc:docMk/>
          <pc:sldMk cId="2308309425" sldId="944"/>
        </pc:sldMkLst>
      </pc:sldChg>
      <pc:sldChg chg="del">
        <pc:chgData name="nc tccf" userId="3ed888b4ac5090ce" providerId="Windows Live" clId="Web-{55ADD47C-6AC3-4F74-9501-5B575F9C7019}" dt="2025-07-07T15:05:27.793" v="39"/>
        <pc:sldMkLst>
          <pc:docMk/>
          <pc:sldMk cId="3938565749" sldId="945"/>
        </pc:sldMkLst>
      </pc:sldChg>
      <pc:sldChg chg="del">
        <pc:chgData name="nc tccf" userId="3ed888b4ac5090ce" providerId="Windows Live" clId="Web-{55ADD47C-6AC3-4F74-9501-5B575F9C7019}" dt="2025-07-07T15:05:10.871" v="30"/>
        <pc:sldMkLst>
          <pc:docMk/>
          <pc:sldMk cId="3506666214" sldId="946"/>
        </pc:sldMkLst>
      </pc:sldChg>
      <pc:sldChg chg="del">
        <pc:chgData name="nc tccf" userId="3ed888b4ac5090ce" providerId="Windows Live" clId="Web-{55ADD47C-6AC3-4F74-9501-5B575F9C7019}" dt="2025-07-07T15:05:10.871" v="29"/>
        <pc:sldMkLst>
          <pc:docMk/>
          <pc:sldMk cId="2806933356" sldId="947"/>
        </pc:sldMkLst>
      </pc:sldChg>
      <pc:sldChg chg="del">
        <pc:chgData name="nc tccf" userId="3ed888b4ac5090ce" providerId="Windows Live" clId="Web-{55ADD47C-6AC3-4F74-9501-5B575F9C7019}" dt="2025-07-07T15:05:10.824" v="7"/>
        <pc:sldMkLst>
          <pc:docMk/>
          <pc:sldMk cId="4018342616" sldId="948"/>
        </pc:sldMkLst>
      </pc:sldChg>
      <pc:sldChg chg="del">
        <pc:chgData name="nc tccf" userId="3ed888b4ac5090ce" providerId="Windows Live" clId="Web-{55ADD47C-6AC3-4F74-9501-5B575F9C7019}" dt="2025-07-07T15:05:10.808" v="3"/>
        <pc:sldMkLst>
          <pc:docMk/>
          <pc:sldMk cId="2244470690" sldId="9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62883-BF61-4236-BFF8-2FE3F6A5B1F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747F-E678-4574-8ED2-C9BA88CC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d7260d04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d7260d04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d7260d048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d7260d048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d7260d04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d7260d04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d7260d04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d7260d04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d7260d04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d7260d04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d7260d04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d7260d04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d7260d04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3d7260d04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d7260d04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d7260d04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d7260d04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d7260d048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d7260d04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3d7260d04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d7260d04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d7260d04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d7260d04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3d7260d04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d7260d048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d7260d048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d7260d04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d7260d04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d7260d04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d7260d04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d7260d048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d7260d048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d7260d04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3d7260d04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d7260d048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3d7260d048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d7260d04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d7260d04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d7260d04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d7260d04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d7260d0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d7260d0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d7260d04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d7260d04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d7260d04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d7260d04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d7260d04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d7260d04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d7260d04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d7260d04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d7260d04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d7260d04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7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3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tabLst>
                <a:tab pos="3370263" algn="l"/>
              </a:tabLst>
              <a:defRPr>
                <a:solidFill>
                  <a:schemeClr val="tx2"/>
                </a:solidFill>
              </a:defRPr>
            </a:lvl1pPr>
          </a:lstStyle>
          <a:p>
            <a:pPr>
              <a:tabLst>
                <a:tab pos="3370263" algn="l"/>
              </a:tabLst>
            </a:pPr>
            <a:r>
              <a:rPr lang="en-US" sz="4000">
                <a:solidFill>
                  <a:schemeClr val="tx2">
                    <a:alpha val="7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8" y="5116533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2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33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7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5" y="1802954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5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91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3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23"/>
            <a:ext cx="5115675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1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7" y="647704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3" y="2683108"/>
            <a:ext cx="3364359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A369-C9F3-4658-8793-97001BE00FE6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52100" y="2302005"/>
            <a:ext cx="2253019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5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5" y="2851344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2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388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50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60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60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9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83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703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56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999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8B3A7-CB93-5B10-56D8-920E6F6C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44BBB-38E4-261A-43E8-46CFC51C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90A74-33E5-431A-E789-03F17387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A619-B139-43F3-8E18-D3088CF9E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1"/>
            <a:ext cx="3483421" cy="2866599"/>
          </a:xfrm>
        </p:spPr>
        <p:txBody>
          <a:bodyPr>
            <a:normAutofit/>
          </a:bodyPr>
          <a:lstStyle/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11" y="647700"/>
            <a:ext cx="6401231" cy="298260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534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F4C86-0A72-A0BF-A893-52626A7F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79D1-6BE5-82F4-B80E-EDC4A22D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4ECA2-88B1-97F1-D3E7-E14FCD9F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F51A-2255-4E00-8480-1CAC684F8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494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97A66-70B1-B876-38EB-388D71C1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257DB-7AF9-439D-A802-2D64E858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6AF20-6441-F818-06D0-D543F270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35D4-4E2F-457C-8A1F-840B9C91AC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14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9C7472-56DC-1ABD-1FF8-A3196357A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464EAC-DA96-5C67-4F06-187E30DC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FCCC7E-D5A3-5345-CCEE-4E4CF97F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B0AD-33EF-4C06-B767-FDBA0DCD0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08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017627-3A76-82AD-355F-88BE159A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340012-39BD-457B-C348-D4E724F8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5C3103-320E-B194-327A-B6EC2559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A151B-E9B8-4E9F-8FC6-10D1CB056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4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A5CA939-0D93-4CD8-C83B-D1455681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A6D8DB-C8DA-8D8F-8FEE-51C647A2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42830F-8954-2ACA-A8F5-87C838DF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FC51D-AED5-40AC-9D5B-370E66DFF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497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D9546C-6CAA-2660-1556-97AAE0AF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225FED-D051-CFC2-8E51-AF6F8E70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353872-5977-FA73-67F3-82C68CA5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5721-71C2-45C0-8B23-554E1ABBA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48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9F29D8-0693-9FB3-088B-F66F49E5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E3356F-8690-345B-F9DC-F4FBE31D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D2CC74-4266-9E7E-1CC6-D2295D36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0F28-7E91-4675-8079-6F14FD4C1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32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B7ADBC-0F46-724F-17AD-9BD4B9F0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806503-F58D-E41A-2A4D-ED040BA1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DBC9C6-494B-DFB1-4212-98E2C561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4A7C-A285-40F9-880F-CFADF3059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582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CF60D-08EA-15C2-5FA9-6EF4665F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4C605-D897-7E0F-91B6-65584734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61BA0-04F8-5593-108A-7CCDA542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8A91-0283-47DB-A6C3-6783DB22C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196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CF411-18B2-CF8A-BB9B-41175E4E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29DA4-0C02-3E8B-B1BC-CE9D9D2C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A1494-2DD8-C8F4-3F56-3BFD1741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2ABB8-6BD8-4413-AAFA-855E78A06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51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4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071" y="1900966"/>
            <a:ext cx="10292340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13" indent="0" algn="ctr">
              <a:buFont typeface="Arial" panose="020B0604020202020204" pitchFamily="34" charset="0"/>
              <a:buNone/>
              <a:defRPr/>
            </a:lvl2pPr>
            <a:lvl3pPr marL="228594" indent="0" algn="ctr">
              <a:buNone/>
              <a:defRPr/>
            </a:lvl3pPr>
            <a:lvl4pPr marL="640064" indent="0" algn="ctr">
              <a:buFont typeface="Arial" panose="020B0604020202020204" pitchFamily="34" charset="0"/>
              <a:buNone/>
              <a:defRPr/>
            </a:lvl4pPr>
            <a:lvl5pPr marL="685783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864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9861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7458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178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1675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9178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3046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327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4108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690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494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3" y="5059256"/>
            <a:ext cx="6874327" cy="1209275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r"/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2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10499" y="5187446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84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263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3"/>
            <a:ext cx="10515600" cy="3545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69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9" y="2273661"/>
            <a:ext cx="7910623" cy="4476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4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807AB57C-FB2F-4687-A53B-10BC93C061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811" y="2266497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000D73B6-1C0A-4F47-AA94-E1B7667F2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9664" y="2276021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4" name="Picture Placeholder 23">
            <a:extLst>
              <a:ext uri="{FF2B5EF4-FFF2-40B4-BE49-F238E27FC236}">
                <a16:creationId xmlns:a16="http://schemas.microsoft.com/office/drawing/2014/main" id="{35F208ED-C2A5-4E66-AD25-D5D7D73E6C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6095" y="2260823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8C8C6B13-E352-4D69-9FB1-F92A36C33D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7217" y="2266497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3C071B65-316E-4CAB-8D44-4F4A52024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77C885E3-D5E0-4CBD-BA10-704E92E5FA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EDF1E930-E006-4E8D-912E-5C7DE87EE7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4055" y="4095056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5C24456D-6FC8-4A02-A705-91CAD806F8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4053" y="4479135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B0AA21CB-553A-476D-9DBE-6B06618FE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3595" y="4088244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B0CD8AA8-7148-4DD0-89BA-F4D140F241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3595" y="4472323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C99B4FF6-133C-4927-BD3D-357FBD13CB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21607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078286AF-2AD6-4303-884E-832045E59D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21605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4856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17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33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806042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89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2025/7/7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854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13" indent="0" algn="l" defTabSz="914377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486" indent="-342891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64" indent="0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377" indent="-228594" algn="l" defTabSz="914377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552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orient="horz" pos="3912" userDrawn="1">
          <p15:clr>
            <a:srgbClr val="F26B43"/>
          </p15:clr>
        </p15:guide>
        <p15:guide id="5" orient="horz" pos="408" userDrawn="1">
          <p15:clr>
            <a:srgbClr val="F26B43"/>
          </p15:clr>
        </p15:guide>
        <p15:guide id="6" pos="7152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pos="4248" userDrawn="1">
          <p15:clr>
            <a:srgbClr val="F26B43"/>
          </p15:clr>
        </p15:guide>
        <p15:guide id="9" orient="horz" pos="600" userDrawn="1">
          <p15:clr>
            <a:srgbClr val="F26B43"/>
          </p15:clr>
        </p15:guide>
        <p15:guide id="10" orient="horz" pos="3792" userDrawn="1">
          <p15:clr>
            <a:srgbClr val="F26B43"/>
          </p15:clr>
        </p15:guide>
        <p15:guide id="11" pos="7272" userDrawn="1">
          <p15:clr>
            <a:srgbClr val="F26B43"/>
          </p15:clr>
        </p15:guide>
        <p15:guide id="12" pos="408" userDrawn="1">
          <p15:clr>
            <a:srgbClr val="F26B43"/>
          </p15:clr>
        </p15:guide>
        <p15:guide id="13" pos="4920" userDrawn="1">
          <p15:clr>
            <a:srgbClr val="F26B43"/>
          </p15:clr>
        </p15:guide>
        <p15:guide id="14" pos="22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BD46A0-EB27-1081-373A-3B09B288C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C3A2D6F-F475-8F9B-8E84-4FE97A261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251D2-AAAF-4A90-FD8D-3A07BFBBB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1E98A-74E9-1D61-0668-0158BCD13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F9DE0-A3C9-04AF-E26A-95980C040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9F1351-3366-49AB-9CCF-9EA2BBBBD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18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1228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基督为我们存留的盼望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en"/>
              <a:t>歌罗西书 1:1-12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盼望 -&gt; 信心</a:t>
            </a:r>
            <a:endParaRPr sz="6400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15600" y="1595600"/>
            <a:ext cx="11360800" cy="50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希伯来书11:1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信就是所望之事的实底，是未见之事的确据。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客观的</a:t>
            </a:r>
            <a:endParaRPr sz="4267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有确据的</a:t>
            </a:r>
            <a:endParaRPr sz="4267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有确据的盼望</a:t>
            </a:r>
            <a:endParaRPr sz="6400"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415600" y="1595600"/>
            <a:ext cx="11360800" cy="50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创世记15:17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日落天黑，不料有冒烟的炉并烧着的火把从那些肉块中经过。 </a:t>
            </a: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18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当那日，耶和华与亚伯兰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立约</a:t>
            </a:r>
            <a:endParaRPr sz="4267" b="1">
              <a:solidFill>
                <a:srgbClr val="CC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路加福音22:20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 饭后也照样拿起杯来，说：“这杯是用我血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所立的新约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，是为你们流出来的。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50000"/>
              </a:lnSpc>
              <a:buNone/>
            </a:pP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盼望 -&gt; 爱心</a:t>
            </a:r>
            <a:endParaRPr sz="6400"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415600" y="1595600"/>
            <a:ext cx="11360800" cy="50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歌罗西书 3:24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因你们知道，从主那里必得着基业为赏赐，你们所侍奉的乃是主基督。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马太福音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25: 31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当人子在他荣耀里同着众天使降临的时候... </a:t>
            </a: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40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这些事你们既做在我这弟兄中一个最小的身上，就是做在我身上了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575719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存到永恒的</a:t>
            </a:r>
            <a:endParaRPr sz="4267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福音真理 -&gt; 盼望</a:t>
            </a:r>
            <a:endParaRPr sz="6400"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415600" y="1472867"/>
            <a:ext cx="11360800" cy="50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罗马书 1: 2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这福音是神从前借众先知在圣经上所应许的， 3 论到他儿子我主耶稣基督。按肉体说，是从大卫后裔生的； 4 按圣善的灵说，因从死里复活，以大能显明是神的儿子。</a:t>
            </a:r>
            <a:endParaRPr sz="4267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福音真理 -&gt; 盼望</a:t>
            </a:r>
            <a:endParaRPr sz="6400"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415600" y="1472867"/>
            <a:ext cx="11360800" cy="50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哥林多前书 15: 3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我当日所领受又传给你们的，第一就是：基督照圣经所说，为我们的罪死了， 4 而且埋葬了，又照圣经所说第三天复活了； 5 并且显给矶法看，然后显给十二使徒看； 6 后来一时显给五百多弟兄看，其中一大半到如今还在，...7 以后显给雅各看，再显给众使徒看； 8 末了也显给我看...</a:t>
            </a:r>
            <a:endParaRPr sz="4267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盼望的特点 - 真实的</a:t>
            </a:r>
            <a:endParaRPr sz="6400"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415600" y="1472867"/>
            <a:ext cx="11360800" cy="50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19170"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真实的盼望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8754" lvl="1" indent="-575719">
              <a:buClr>
                <a:schemeClr val="dk1"/>
              </a:buClr>
              <a:buSzPts val="3200"/>
              <a:buFont typeface="Roboto"/>
              <a:buChar char="○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客观的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8754" lvl="1" indent="-575719">
              <a:buClr>
                <a:schemeClr val="dk1"/>
              </a:buClr>
              <a:buSzPts val="3200"/>
              <a:buFont typeface="Roboto"/>
              <a:buChar char="○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有确据的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8754" lvl="1" indent="-575719">
              <a:buClr>
                <a:schemeClr val="dk1"/>
              </a:buClr>
              <a:buSzPts val="3200"/>
              <a:buFont typeface="Roboto"/>
              <a:buChar char="○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存到永恒的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8754" lvl="1" indent="-575719">
              <a:buClr>
                <a:schemeClr val="dk1"/>
              </a:buClr>
              <a:buSzPts val="3200"/>
              <a:buFont typeface="Roboto"/>
              <a:buChar char="○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从基督耶稣的福音而来的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基督里的盼望 -&gt; 结果子、增长</a:t>
            </a:r>
            <a:endParaRPr sz="6400"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415600" y="1854700"/>
            <a:ext cx="11360800" cy="47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19170"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果子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：信心、爱心、行事为人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219170"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增长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：渐渐地，一个长期的过程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219170"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改变人生命的，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8754" lvl="1"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○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“祷告祈求，... 满心知道神的旨意”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祈求 - 被神的旨意充满</a:t>
            </a:r>
            <a:endParaRPr sz="6400"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415600" y="1650133"/>
            <a:ext cx="11360800" cy="5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1:6 …并且</a:t>
            </a:r>
            <a:r>
              <a:rPr lang="en" sz="4267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结果、增长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，如同在你们中间，自从你们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听见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福音真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知道神恩惠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的日子一样。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1:9 …愿你们在一切属灵的智慧悟性上，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满心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知道神的旨意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10 …在一切善事上</a:t>
            </a:r>
            <a:r>
              <a:rPr lang="en" sz="4267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结果子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...</a:t>
            </a:r>
            <a:endParaRPr sz="4267" b="1">
              <a:solidFill>
                <a:srgbClr val="CC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2:2 …以致丰丰足足在悟性中... 3 所积蓄的一切智慧知识都在他 [耶稣基督] 里面藏着。 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祈求 - 被神的旨意充满</a:t>
            </a:r>
            <a:endParaRPr sz="6400"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415600" y="1650133"/>
            <a:ext cx="11360800" cy="5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1:6 …并且结果、增长，如同在你们中间，自从你们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听见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福音真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知道神恩惠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的日子一样。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1:9 …愿你们在一切属灵的</a:t>
            </a:r>
            <a:r>
              <a:rPr lang="en" sz="4267">
                <a:solidFill>
                  <a:srgbClr val="99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智慧悟性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上，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满心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知道神的旨意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10 …在一切善事上结果子...</a:t>
            </a:r>
            <a:endParaRPr sz="4267" b="1">
              <a:solidFill>
                <a:srgbClr val="CC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2:2 …以致丰丰足足在</a:t>
            </a:r>
            <a:r>
              <a:rPr lang="en" sz="4267">
                <a:solidFill>
                  <a:srgbClr val="99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悟性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中... 3 所积蓄的一切</a:t>
            </a:r>
            <a:r>
              <a:rPr lang="en" sz="4267">
                <a:solidFill>
                  <a:srgbClr val="99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智慧知识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都在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他 [耶稣基督] 里面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藏着。 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祈求</a:t>
            </a:r>
            <a:endParaRPr sz="6400"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>
          <a:xfrm>
            <a:off x="415600" y="1650133"/>
            <a:ext cx="11360800" cy="5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被神的旨意充满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-&gt; 被基督恩惠的福音充满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219170" indent="-575719">
              <a:spcBef>
                <a:spcPts val="1333"/>
              </a:spcBef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凡事结果子、渐渐地多知道神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219170" indent="-575719"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凡事力上加力，凡事欢喜忍耐宽容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219170" indent="-575719"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感谢父神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/>
              <a:t>歌罗西书 1:1-12</a:t>
            </a:r>
            <a:endParaRPr sz="4267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745733"/>
            <a:ext cx="11360800" cy="412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1600"/>
              </a:spcAft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 奉神旨意做基督耶稣使徒的</a:t>
            </a:r>
            <a:r>
              <a:rPr lang="en" sz="4267" b="1" u="sng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保罗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，和兄弟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提摩太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， </a:t>
            </a: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 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写信给</a:t>
            </a:r>
            <a:r>
              <a:rPr lang="en" sz="4267" b="1" u="sng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歌罗西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的圣徒，在基督里有忠心的弟兄。愿恩惠、平安从神我们的父归于你们！</a:t>
            </a:r>
            <a:endParaRPr sz="4267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凡事结果子、渐渐地多知道神</a:t>
            </a:r>
            <a:endParaRPr sz="6400"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>
            <a:off x="415600" y="1650133"/>
            <a:ext cx="11360800" cy="5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0" name="Google Shape;170;p32" title="pexels-paintalia-3144357-13818274.jpg"/>
          <p:cNvPicPr preferRelativeResize="0"/>
          <p:nvPr/>
        </p:nvPicPr>
        <p:blipFill rotWithShape="1">
          <a:blip r:embed="rId3">
            <a:alphaModFix/>
          </a:blip>
          <a:srcRect l="8243" t="36884" r="5348" b="8489"/>
          <a:stretch/>
        </p:blipFill>
        <p:spPr>
          <a:xfrm>
            <a:off x="1" y="1531175"/>
            <a:ext cx="12192004" cy="5122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600"/>
              <a:t>凡事力上加力，凡事欢喜忍耐宽容</a:t>
            </a:r>
            <a:endParaRPr sz="5600"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415600" y="1650133"/>
            <a:ext cx="11360800" cy="5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33" title="pexels-sophi-m-774891764-30053018.jpg"/>
          <p:cNvPicPr preferRelativeResize="0"/>
          <p:nvPr/>
        </p:nvPicPr>
        <p:blipFill rotWithShape="1">
          <a:blip r:embed="rId3">
            <a:alphaModFix/>
          </a:blip>
          <a:srcRect t="36477" b="21165"/>
          <a:stretch/>
        </p:blipFill>
        <p:spPr>
          <a:xfrm>
            <a:off x="1279933" y="1431851"/>
            <a:ext cx="9632128" cy="5439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600"/>
              <a:t>凡事力上加力，凡事欢喜忍耐宽容</a:t>
            </a:r>
            <a:endParaRPr sz="5600"/>
          </a:p>
        </p:txBody>
      </p:sp>
      <p:sp>
        <p:nvSpPr>
          <p:cNvPr id="183" name="Google Shape;183;p34"/>
          <p:cNvSpPr txBox="1">
            <a:spLocks noGrp="1"/>
          </p:cNvSpPr>
          <p:nvPr>
            <p:ph type="body" idx="1"/>
          </p:nvPr>
        </p:nvSpPr>
        <p:spPr>
          <a:xfrm>
            <a:off x="415600" y="1650133"/>
            <a:ext cx="11360800" cy="5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路加福音22:42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说：“父啊！你若愿意，就把这杯撤去！然而，不要成就我的意思，只要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成就你的意思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。” </a:t>
            </a: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43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有一位天使从天上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显现，</a:t>
            </a:r>
            <a:r>
              <a:rPr lang="en" sz="4267" b="1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加添他的力量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。 </a:t>
            </a: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44 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耶稣极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其伤痛，祷告更加恳切，汗珠如大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血点滴在地上。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4" name="Google Shape;184;p34" title="red-wine-glass-icon-cartoon-alcohol-cocktail-vecto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3033" y="3348933"/>
            <a:ext cx="3428968" cy="3428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600"/>
              <a:t>凡事力上加力，凡事欢喜忍耐宽容</a:t>
            </a:r>
            <a:endParaRPr sz="5600"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415600" y="1650133"/>
            <a:ext cx="11360800" cy="5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哥林多前书15:57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感谢神，使我们借着我们的主耶稣基督得胜！ </a:t>
            </a: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58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所以，我亲爱的弟兄们，你们务要坚固，不可摇动，常常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竭力多做主工，因为知道，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你们的</a:t>
            </a:r>
            <a:endParaRPr sz="4267" b="1">
              <a:solidFill>
                <a:srgbClr val="CC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buNone/>
            </a:pP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劳苦在主里面不是徒然的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。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35" title="red-wine-glass-icon-cartoon-alcohol-cocktail-vecto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3033" y="3348933"/>
            <a:ext cx="3428968" cy="3428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盼望的特点</a:t>
            </a:r>
            <a:endParaRPr sz="6400"/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>
            <a:off x="415600" y="1472867"/>
            <a:ext cx="11360800" cy="50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19170"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改变生命的盼望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8754" lvl="1" indent="-575719">
              <a:buClr>
                <a:schemeClr val="dk1"/>
              </a:buClr>
              <a:buSzPts val="3200"/>
              <a:buFont typeface="Roboto"/>
              <a:buChar char="○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结出果子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8754" lvl="1" indent="-575719">
              <a:buClr>
                <a:schemeClr val="dk1"/>
              </a:buClr>
              <a:buSzPts val="3200"/>
              <a:buFont typeface="Roboto"/>
              <a:buChar char="○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不断接近神形象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8754" lvl="1" indent="-575719">
              <a:buClr>
                <a:schemeClr val="dk1"/>
              </a:buClr>
              <a:buSzPts val="3200"/>
              <a:buFont typeface="Roboto"/>
              <a:buChar char="○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使人力上加力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600"/>
              <a:t>感谢父神</a:t>
            </a:r>
            <a:endParaRPr sz="5600"/>
          </a:p>
        </p:txBody>
      </p:sp>
      <p:sp>
        <p:nvSpPr>
          <p:cNvPr id="203" name="Google Shape;203;p37"/>
          <p:cNvSpPr txBox="1">
            <a:spLocks noGrp="1"/>
          </p:cNvSpPr>
          <p:nvPr>
            <p:ph type="body" idx="1"/>
          </p:nvPr>
        </p:nvSpPr>
        <p:spPr>
          <a:xfrm>
            <a:off x="415600" y="1650133"/>
            <a:ext cx="11360800" cy="5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与众圣徒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在光明中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同得基业（天上的盼望）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50000"/>
              </a:lnSpc>
              <a:buNone/>
            </a:pP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盼望的特点</a:t>
            </a:r>
            <a:endParaRPr sz="6400"/>
          </a:p>
        </p:txBody>
      </p:sp>
      <p:sp>
        <p:nvSpPr>
          <p:cNvPr id="209" name="Google Shape;209;p38"/>
          <p:cNvSpPr txBox="1">
            <a:spLocks noGrp="1"/>
          </p:cNvSpPr>
          <p:nvPr>
            <p:ph type="body" idx="1"/>
          </p:nvPr>
        </p:nvSpPr>
        <p:spPr>
          <a:xfrm>
            <a:off x="415600" y="1472867"/>
            <a:ext cx="11360800" cy="50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19170"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荣耀彰显于全地的盼望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8754" lvl="1" indent="-575719">
              <a:buClr>
                <a:schemeClr val="dk1"/>
              </a:buClr>
              <a:buSzPts val="3200"/>
              <a:buFont typeface="Roboto"/>
              <a:buChar char="○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群体的、属于教会的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8754" lvl="1" indent="-575719">
              <a:buClr>
                <a:schemeClr val="dk1"/>
              </a:buClr>
              <a:buSzPts val="3200"/>
              <a:buFont typeface="Roboto"/>
              <a:buChar char="○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圣洁的、光明的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828754" lvl="1" indent="-575719">
              <a:buClr>
                <a:schemeClr val="dk1"/>
              </a:buClr>
              <a:buSzPts val="3200"/>
              <a:buFont typeface="Roboto"/>
              <a:buChar char="○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丰盛的、充满荣耀的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body" idx="1"/>
          </p:nvPr>
        </p:nvSpPr>
        <p:spPr>
          <a:xfrm>
            <a:off x="661067" y="1414133"/>
            <a:ext cx="10712800" cy="4422800"/>
          </a:xfrm>
          <a:prstGeom prst="rect">
            <a:avLst/>
          </a:prstGeom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1333"/>
              </a:spcBef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基督为我们存留的盼望，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575719">
              <a:lnSpc>
                <a:spcPct val="150000"/>
              </a:lnSpc>
              <a:spcBef>
                <a:spcPts val="1333"/>
              </a:spcBef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是真实的、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改变生命的，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●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并将借着教会，将他的荣耀彰显于全地。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/>
              <a:t>歌罗西书 1:1-12</a:t>
            </a:r>
            <a:endParaRPr sz="4267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663800"/>
            <a:ext cx="11360800" cy="442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/>
          </a:bodyPr>
          <a:lstStyle/>
          <a:p>
            <a:pPr marL="0" indent="0">
              <a:lnSpc>
                <a:spcPct val="150000"/>
              </a:lnSpc>
              <a:spcAft>
                <a:spcPts val="1600"/>
              </a:spcAft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 我们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感谢神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我们主耶稣基督的父，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常常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为你们祷告， 4 因听见你们在基督耶稣里的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信心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并向众圣徒的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爱心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—— 5 是为那给你们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存在天上的</a:t>
            </a:r>
            <a:r>
              <a:rPr lang="en" sz="4267" b="1" u="sng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盼望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。这盼望就是你们从前在</a:t>
            </a:r>
            <a:r>
              <a:rPr lang="en" sz="4267" b="1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福音真理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的道上所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听见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的。</a:t>
            </a:r>
            <a:endParaRPr sz="4267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8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/>
              <a:t>歌罗西书 1:1-12</a:t>
            </a:r>
            <a:endParaRPr sz="4267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050233"/>
            <a:ext cx="11360800" cy="5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  <a:spcAft>
                <a:spcPts val="1600"/>
              </a:spcAft>
              <a:buNone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 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这福音传到你们那里，也传到普天之下，并且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结果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、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增长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，如同在你们中间，自从你们听见福音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真知道神恩惠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的日子一样。 </a:t>
            </a: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 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正如你们从我们所亲爱、一同做仆人的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以巴弗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所学的。他为我们做了基督忠心的执事， </a:t>
            </a: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 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也把你们因圣灵所存的爱心告诉了我们。</a:t>
            </a:r>
            <a:endParaRPr sz="4267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8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/>
              <a:t>歌罗西书 1:1-12</a:t>
            </a:r>
            <a:endParaRPr sz="4267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215000"/>
            <a:ext cx="10876400" cy="5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  <a:spcAft>
                <a:spcPts val="1600"/>
              </a:spcAft>
              <a:buNone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9 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因此，我们自从听见的日子，也就为你们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不住地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祷告祈求，愿你们在一切属灵的智慧悟性上，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满心知道</a:t>
            </a:r>
            <a:r>
              <a:rPr lang="en" sz="4267" b="1" u="sng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神的旨意</a:t>
            </a:r>
            <a:endParaRPr sz="4267" b="1" u="sng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8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/>
              <a:t>歌罗西书 1:1-12</a:t>
            </a:r>
            <a:endParaRPr sz="4267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15600" y="1050233"/>
            <a:ext cx="11360800" cy="5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 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好叫你们行事为人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对得起主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，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凡事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蒙他喜悦，在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一切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善事上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结果子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，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渐渐地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多知道神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；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11 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照他荣耀的</a:t>
            </a:r>
            <a:r>
              <a:rPr lang="en" sz="4267" b="1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权能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，得以在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各样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的</a:t>
            </a:r>
            <a:r>
              <a:rPr lang="en" sz="4267" b="1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力上加力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，好叫你们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凡事</a:t>
            </a:r>
            <a:r>
              <a:rPr lang="en" sz="4267" b="1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欢欢喜喜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地</a:t>
            </a:r>
            <a:r>
              <a:rPr lang="en" sz="4267" b="1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忍耐宽容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。 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" sz="4267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12 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又</a:t>
            </a:r>
            <a:r>
              <a:rPr lang="en" sz="4267" u="sng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感谢父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，叫我们能</a:t>
            </a:r>
            <a:r>
              <a:rPr lang="en" sz="4267" b="1">
                <a:solidFill>
                  <a:srgbClr val="99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与众圣徒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在</a:t>
            </a:r>
            <a:r>
              <a:rPr lang="en" sz="4267" b="1">
                <a:solidFill>
                  <a:srgbClr val="99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光明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中同得</a:t>
            </a:r>
            <a:r>
              <a:rPr lang="en" sz="4267" b="1">
                <a:solidFill>
                  <a:srgbClr val="99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基业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。</a:t>
            </a:r>
            <a:endParaRPr sz="4267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 title="112.gif"/>
          <p:cNvPicPr preferRelativeResize="0"/>
          <p:nvPr/>
        </p:nvPicPr>
        <p:blipFill rotWithShape="1">
          <a:blip r:embed="rId3">
            <a:alphaModFix/>
          </a:blip>
          <a:srcRect l="56705" t="44199" r="23001" b="36776"/>
          <a:stretch/>
        </p:blipFill>
        <p:spPr>
          <a:xfrm>
            <a:off x="0" y="1"/>
            <a:ext cx="1219200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/>
          <p:nvPr/>
        </p:nvSpPr>
        <p:spPr>
          <a:xfrm>
            <a:off x="2113833" y="3347167"/>
            <a:ext cx="4554800" cy="2026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8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经文大纲</a:t>
            </a:r>
            <a:endParaRPr sz="640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15600" y="1595600"/>
            <a:ext cx="11360800" cy="50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v1-2   问候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v3-8   感恩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438339"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-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信心、爱心、盼望 (从福音真理听见)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v9-12 祈求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438339" indent="-575719">
              <a:lnSpc>
                <a:spcPct val="150000"/>
              </a:lnSpc>
              <a:buClr>
                <a:schemeClr val="dk1"/>
              </a:buClr>
              <a:buSzPts val="3200"/>
              <a:buFont typeface="Roboto"/>
              <a:buChar char="-"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被神的旨意 (福音真理) 充满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15600" y="184233"/>
            <a:ext cx="11360800" cy="1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400"/>
              <a:t>盼望</a:t>
            </a:r>
            <a:endParaRPr sz="640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415600" y="1595600"/>
            <a:ext cx="11360800" cy="50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v5 是为那给你们存在天上的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盼望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。...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v23 …不致被引动失去福音的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盼望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。...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v27 …基督在你们心里成了有荣耀的</a:t>
            </a:r>
            <a:r>
              <a:rPr lang="en" sz="4267" b="1">
                <a:solidFill>
                  <a:srgbClr val="CC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盼望</a:t>
            </a:r>
            <a:r>
              <a:rPr lang="en" sz="4267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。</a:t>
            </a:r>
            <a:endParaRPr sz="4267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VTI" id="{14D52F43-08F7-4BCB-8A4A-FBED84E2C440}" vid="{D076F849-C9D7-4142-B46C-46BAC587EA73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Pine design</Template>
  <TotalTime>35743</TotalTime>
  <Words>2193</Words>
  <Application>Microsoft Office PowerPoint</Application>
  <PresentationFormat>Widescreen</PresentationFormat>
  <Paragraphs>302</Paragraphs>
  <Slides>27</Slides>
  <Notes>27</Notes>
  <HiddenSlides>0</HiddenSlides>
  <MMClips>7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PineVTI</vt:lpstr>
      <vt:lpstr>Office 2013 - 2022 Theme</vt:lpstr>
      <vt:lpstr>Simple Light</vt:lpstr>
      <vt:lpstr>基督为我们存留的盼望</vt:lpstr>
      <vt:lpstr>歌罗西书 1:1-12</vt:lpstr>
      <vt:lpstr>歌罗西书 1:1-12</vt:lpstr>
      <vt:lpstr>歌罗西书 1:1-12</vt:lpstr>
      <vt:lpstr>歌罗西书 1:1-12</vt:lpstr>
      <vt:lpstr>歌罗西书 1:1-12</vt:lpstr>
      <vt:lpstr>PowerPoint Presentation</vt:lpstr>
      <vt:lpstr>经文大纲</vt:lpstr>
      <vt:lpstr>盼望</vt:lpstr>
      <vt:lpstr>盼望 -&gt; 信心</vt:lpstr>
      <vt:lpstr>有确据的盼望</vt:lpstr>
      <vt:lpstr>盼望 -&gt; 爱心</vt:lpstr>
      <vt:lpstr>福音真理 -&gt; 盼望</vt:lpstr>
      <vt:lpstr>福音真理 -&gt; 盼望</vt:lpstr>
      <vt:lpstr>盼望的特点 - 真实的</vt:lpstr>
      <vt:lpstr>基督里的盼望 -&gt; 结果子、增长</vt:lpstr>
      <vt:lpstr>祈求 - 被神的旨意充满</vt:lpstr>
      <vt:lpstr>祈求 - 被神的旨意充满</vt:lpstr>
      <vt:lpstr>祈求</vt:lpstr>
      <vt:lpstr>凡事结果子、渐渐地多知道神</vt:lpstr>
      <vt:lpstr>凡事力上加力，凡事欢喜忍耐宽容</vt:lpstr>
      <vt:lpstr>凡事力上加力，凡事欢喜忍耐宽容</vt:lpstr>
      <vt:lpstr>凡事力上加力，凡事欢喜忍耐宽容</vt:lpstr>
      <vt:lpstr>盼望的特点</vt:lpstr>
      <vt:lpstr>感谢父神</vt:lpstr>
      <vt:lpstr>盼望的特点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杜克团契敬拜 DCCF Worship</dc:title>
  <dc:creator>z.boyang@outlook.com</dc:creator>
  <cp:lastModifiedBy>Pan Renjian</cp:lastModifiedBy>
  <cp:revision>2682</cp:revision>
  <dcterms:created xsi:type="dcterms:W3CDTF">2018-07-27T21:13:16Z</dcterms:created>
  <dcterms:modified xsi:type="dcterms:W3CDTF">2025-07-07T15:05:31Z</dcterms:modified>
</cp:coreProperties>
</file>