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6" r:id="rId13"/>
    <p:sldId id="264" r:id="rId14"/>
    <p:sldId id="265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6" r:id="rId23"/>
    <p:sldId id="277" r:id="rId24"/>
    <p:sldId id="278" r:id="rId25"/>
    <p:sldId id="290" r:id="rId26"/>
    <p:sldId id="281" r:id="rId27"/>
    <p:sldId id="282" r:id="rId28"/>
    <p:sldId id="280" r:id="rId29"/>
    <p:sldId id="289" r:id="rId30"/>
    <p:sldId id="291" r:id="rId31"/>
    <p:sldId id="287" r:id="rId32"/>
    <p:sldId id="28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E42C55-4E7E-42D9-B64D-486CC190B914}" v="222" dt="2025-05-31T22:25:34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23" autoAdjust="0"/>
    <p:restoredTop sz="94660"/>
  </p:normalViewPr>
  <p:slideViewPr>
    <p:cSldViewPr snapToGrid="0">
      <p:cViewPr varScale="1">
        <p:scale>
          <a:sx n="64" d="100"/>
          <a:sy n="64" d="100"/>
        </p:scale>
        <p:origin x="44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f Huang" userId="2b19acc49884122e" providerId="LiveId" clId="{40E42C55-4E7E-42D9-B64D-486CC190B914}"/>
    <pc:docChg chg="custSel addSld delSld modSld">
      <pc:chgData name="Leaf Huang" userId="2b19acc49884122e" providerId="LiveId" clId="{40E42C55-4E7E-42D9-B64D-486CC190B914}" dt="2025-05-31T22:30:18.583" v="497" actId="47"/>
      <pc:docMkLst>
        <pc:docMk/>
      </pc:docMkLst>
      <pc:sldChg chg="modSp mod">
        <pc:chgData name="Leaf Huang" userId="2b19acc49884122e" providerId="LiveId" clId="{40E42C55-4E7E-42D9-B64D-486CC190B914}" dt="2025-05-31T21:59:58.616" v="446" actId="20577"/>
        <pc:sldMkLst>
          <pc:docMk/>
          <pc:sldMk cId="2059445279" sldId="257"/>
        </pc:sldMkLst>
        <pc:spChg chg="mod">
          <ac:chgData name="Leaf Huang" userId="2b19acc49884122e" providerId="LiveId" clId="{40E42C55-4E7E-42D9-B64D-486CC190B914}" dt="2025-05-31T21:59:58.616" v="446" actId="20577"/>
          <ac:spMkLst>
            <pc:docMk/>
            <pc:sldMk cId="2059445279" sldId="257"/>
            <ac:spMk id="2" creationId="{4C9560D0-56E9-4D67-A45D-3180261CD0FD}"/>
          </ac:spMkLst>
        </pc:spChg>
      </pc:sldChg>
      <pc:sldChg chg="modSp mod">
        <pc:chgData name="Leaf Huang" userId="2b19acc49884122e" providerId="LiveId" clId="{40E42C55-4E7E-42D9-B64D-486CC190B914}" dt="2025-05-31T22:01:15.697" v="448" actId="20577"/>
        <pc:sldMkLst>
          <pc:docMk/>
          <pc:sldMk cId="3423914306" sldId="259"/>
        </pc:sldMkLst>
        <pc:spChg chg="mod">
          <ac:chgData name="Leaf Huang" userId="2b19acc49884122e" providerId="LiveId" clId="{40E42C55-4E7E-42D9-B64D-486CC190B914}" dt="2025-05-31T22:01:15.697" v="448" actId="20577"/>
          <ac:spMkLst>
            <pc:docMk/>
            <pc:sldMk cId="3423914306" sldId="259"/>
            <ac:spMk id="2" creationId="{D0D0650F-8FE0-47E1-9030-50F5A954C948}"/>
          </ac:spMkLst>
        </pc:spChg>
      </pc:sldChg>
      <pc:sldChg chg="modSp mod">
        <pc:chgData name="Leaf Huang" userId="2b19acc49884122e" providerId="LiveId" clId="{40E42C55-4E7E-42D9-B64D-486CC190B914}" dt="2025-05-31T22:02:24.698" v="449" actId="20577"/>
        <pc:sldMkLst>
          <pc:docMk/>
          <pc:sldMk cId="2584775613" sldId="261"/>
        </pc:sldMkLst>
        <pc:spChg chg="mod">
          <ac:chgData name="Leaf Huang" userId="2b19acc49884122e" providerId="LiveId" clId="{40E42C55-4E7E-42D9-B64D-486CC190B914}" dt="2025-05-31T22:02:24.698" v="449" actId="20577"/>
          <ac:spMkLst>
            <pc:docMk/>
            <pc:sldMk cId="2584775613" sldId="261"/>
            <ac:spMk id="2" creationId="{DA1DBEF4-4C99-410F-B2C1-9F754D3EA5E8}"/>
          </ac:spMkLst>
        </pc:spChg>
      </pc:sldChg>
      <pc:sldChg chg="modSp modAnim">
        <pc:chgData name="Leaf Huang" userId="2b19acc49884122e" providerId="LiveId" clId="{40E42C55-4E7E-42D9-B64D-486CC190B914}" dt="2025-05-31T22:18:28.084" v="474" actId="20577"/>
        <pc:sldMkLst>
          <pc:docMk/>
          <pc:sldMk cId="3471125335" sldId="271"/>
        </pc:sldMkLst>
        <pc:spChg chg="mod">
          <ac:chgData name="Leaf Huang" userId="2b19acc49884122e" providerId="LiveId" clId="{40E42C55-4E7E-42D9-B64D-486CC190B914}" dt="2025-05-31T22:18:28.084" v="474" actId="20577"/>
          <ac:spMkLst>
            <pc:docMk/>
            <pc:sldMk cId="3471125335" sldId="271"/>
            <ac:spMk id="3" creationId="{0C15036C-80E6-403A-BE14-91E9D653ED63}"/>
          </ac:spMkLst>
        </pc:spChg>
      </pc:sldChg>
      <pc:sldChg chg="modSp">
        <pc:chgData name="Leaf Huang" userId="2b19acc49884122e" providerId="LiveId" clId="{40E42C55-4E7E-42D9-B64D-486CC190B914}" dt="2025-05-31T22:20:40.565" v="475" actId="207"/>
        <pc:sldMkLst>
          <pc:docMk/>
          <pc:sldMk cId="568690686" sldId="275"/>
        </pc:sldMkLst>
        <pc:spChg chg="mod">
          <ac:chgData name="Leaf Huang" userId="2b19acc49884122e" providerId="LiveId" clId="{40E42C55-4E7E-42D9-B64D-486CC190B914}" dt="2025-05-31T22:20:40.565" v="475" actId="207"/>
          <ac:spMkLst>
            <pc:docMk/>
            <pc:sldMk cId="568690686" sldId="275"/>
            <ac:spMk id="3" creationId="{6E9B8B87-A17F-49EC-8FCD-1063BBF56977}"/>
          </ac:spMkLst>
        </pc:spChg>
      </pc:sldChg>
      <pc:sldChg chg="modSp">
        <pc:chgData name="Leaf Huang" userId="2b19acc49884122e" providerId="LiveId" clId="{40E42C55-4E7E-42D9-B64D-486CC190B914}" dt="2025-05-31T22:21:05.464" v="476" actId="207"/>
        <pc:sldMkLst>
          <pc:docMk/>
          <pc:sldMk cId="3277732855" sldId="276"/>
        </pc:sldMkLst>
        <pc:spChg chg="mod">
          <ac:chgData name="Leaf Huang" userId="2b19acc49884122e" providerId="LiveId" clId="{40E42C55-4E7E-42D9-B64D-486CC190B914}" dt="2025-05-31T22:21:05.464" v="476" actId="207"/>
          <ac:spMkLst>
            <pc:docMk/>
            <pc:sldMk cId="3277732855" sldId="276"/>
            <ac:spMk id="3" creationId="{4117227E-C8BA-452E-929B-F0B9DA7A01AF}"/>
          </ac:spMkLst>
        </pc:spChg>
      </pc:sldChg>
      <pc:sldChg chg="modSp">
        <pc:chgData name="Leaf Huang" userId="2b19acc49884122e" providerId="LiveId" clId="{40E42C55-4E7E-42D9-B64D-486CC190B914}" dt="2025-05-31T22:22:52.110" v="493" actId="20577"/>
        <pc:sldMkLst>
          <pc:docMk/>
          <pc:sldMk cId="3873718170" sldId="278"/>
        </pc:sldMkLst>
        <pc:spChg chg="mod">
          <ac:chgData name="Leaf Huang" userId="2b19acc49884122e" providerId="LiveId" clId="{40E42C55-4E7E-42D9-B64D-486CC190B914}" dt="2025-05-31T22:22:52.110" v="493" actId="20577"/>
          <ac:spMkLst>
            <pc:docMk/>
            <pc:sldMk cId="3873718170" sldId="278"/>
            <ac:spMk id="3" creationId="{535A9865-1551-4E4D-8341-5692BA9DE272}"/>
          </ac:spMkLst>
        </pc:spChg>
      </pc:sldChg>
      <pc:sldChg chg="modSp del mod modAnim">
        <pc:chgData name="Leaf Huang" userId="2b19acc49884122e" providerId="LiveId" clId="{40E42C55-4E7E-42D9-B64D-486CC190B914}" dt="2025-05-31T22:30:18.583" v="497" actId="47"/>
        <pc:sldMkLst>
          <pc:docMk/>
          <pc:sldMk cId="1436091909" sldId="283"/>
        </pc:sldMkLst>
      </pc:sldChg>
      <pc:sldChg chg="modSp modAnim">
        <pc:chgData name="Leaf Huang" userId="2b19acc49884122e" providerId="LiveId" clId="{40E42C55-4E7E-42D9-B64D-486CC190B914}" dt="2025-05-29T02:06:24.181" v="429" actId="20577"/>
        <pc:sldMkLst>
          <pc:docMk/>
          <pc:sldMk cId="4179890" sldId="287"/>
        </pc:sldMkLst>
        <pc:spChg chg="mod">
          <ac:chgData name="Leaf Huang" userId="2b19acc49884122e" providerId="LiveId" clId="{40E42C55-4E7E-42D9-B64D-486CC190B914}" dt="2025-05-29T02:06:24.181" v="429" actId="20577"/>
          <ac:spMkLst>
            <pc:docMk/>
            <pc:sldMk cId="4179890" sldId="287"/>
            <ac:spMk id="3" creationId="{1857EC8C-FE8C-1FA6-4E55-E1366504B0FD}"/>
          </ac:spMkLst>
        </pc:spChg>
      </pc:sldChg>
      <pc:sldChg chg="add">
        <pc:chgData name="Leaf Huang" userId="2b19acc49884122e" providerId="LiveId" clId="{40E42C55-4E7E-42D9-B64D-486CC190B914}" dt="2025-05-28T21:33:00.746" v="92"/>
        <pc:sldMkLst>
          <pc:docMk/>
          <pc:sldMk cId="0" sldId="288"/>
        </pc:sldMkLst>
      </pc:sldChg>
      <pc:sldChg chg="modSp new del mod modAnim">
        <pc:chgData name="Leaf Huang" userId="2b19acc49884122e" providerId="LiveId" clId="{40E42C55-4E7E-42D9-B64D-486CC190B914}" dt="2025-05-31T22:25:27.314" v="495" actId="2696"/>
        <pc:sldMkLst>
          <pc:docMk/>
          <pc:sldMk cId="1876346005" sldId="289"/>
        </pc:sldMkLst>
      </pc:sldChg>
      <pc:sldChg chg="add">
        <pc:chgData name="Leaf Huang" userId="2b19acc49884122e" providerId="LiveId" clId="{40E42C55-4E7E-42D9-B64D-486CC190B914}" dt="2025-05-31T22:25:34.804" v="496"/>
        <pc:sldMkLst>
          <pc:docMk/>
          <pc:sldMk cId="3352517424" sldId="289"/>
        </pc:sldMkLst>
      </pc:sldChg>
      <pc:sldChg chg="addSp delSp modSp new mod modAnim">
        <pc:chgData name="Leaf Huang" userId="2b19acc49884122e" providerId="LiveId" clId="{40E42C55-4E7E-42D9-B64D-486CC190B914}" dt="2025-05-29T12:11:35.755" v="445"/>
        <pc:sldMkLst>
          <pc:docMk/>
          <pc:sldMk cId="731679267" sldId="290"/>
        </pc:sldMkLst>
        <pc:picChg chg="add mod">
          <ac:chgData name="Leaf Huang" userId="2b19acc49884122e" providerId="LiveId" clId="{40E42C55-4E7E-42D9-B64D-486CC190B914}" dt="2025-05-29T12:11:21.560" v="443" actId="1076"/>
          <ac:picMkLst>
            <pc:docMk/>
            <pc:sldMk cId="731679267" sldId="290"/>
            <ac:picMk id="2" creationId="{885CFFA3-41F4-D7D6-581A-03BF663A4CE0}"/>
          </ac:picMkLst>
        </pc:picChg>
        <pc:picChg chg="add mod">
          <ac:chgData name="Leaf Huang" userId="2b19acc49884122e" providerId="LiveId" clId="{40E42C55-4E7E-42D9-B64D-486CC190B914}" dt="2025-05-29T12:11:17.576" v="442" actId="1076"/>
          <ac:picMkLst>
            <pc:docMk/>
            <pc:sldMk cId="731679267" sldId="290"/>
            <ac:picMk id="5" creationId="{FA0ED223-FEC4-B922-71A4-818DB00F6135}"/>
          </ac:picMkLst>
        </pc:picChg>
      </pc:sldChg>
      <pc:sldChg chg="modSp new mod modAnim">
        <pc:chgData name="Leaf Huang" userId="2b19acc49884122e" providerId="LiveId" clId="{40E42C55-4E7E-42D9-B64D-486CC190B914}" dt="2025-05-29T02:04:34.557" v="357"/>
        <pc:sldMkLst>
          <pc:docMk/>
          <pc:sldMk cId="177399712" sldId="291"/>
        </pc:sldMkLst>
        <pc:spChg chg="mod">
          <ac:chgData name="Leaf Huang" userId="2b19acc49884122e" providerId="LiveId" clId="{40E42C55-4E7E-42D9-B64D-486CC190B914}" dt="2025-05-29T02:01:39.724" v="331" actId="1076"/>
          <ac:spMkLst>
            <pc:docMk/>
            <pc:sldMk cId="177399712" sldId="291"/>
            <ac:spMk id="2" creationId="{4153047F-C871-FB4B-51D0-E92DD17C8E6D}"/>
          </ac:spMkLst>
        </pc:spChg>
        <pc:spChg chg="mod">
          <ac:chgData name="Leaf Huang" userId="2b19acc49884122e" providerId="LiveId" clId="{40E42C55-4E7E-42D9-B64D-486CC190B914}" dt="2025-05-29T02:04:15.417" v="356" actId="20577"/>
          <ac:spMkLst>
            <pc:docMk/>
            <pc:sldMk cId="177399712" sldId="291"/>
            <ac:spMk id="3" creationId="{A62E22BC-6C56-3F35-D74D-E2ED3824ACF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1A3-6B94-4155-84C6-7A69B3D9C823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2912-B1EC-4EF7-B1F1-FC64C785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7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1A3-6B94-4155-84C6-7A69B3D9C823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2912-B1EC-4EF7-B1F1-FC64C785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4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1A3-6B94-4155-84C6-7A69B3D9C823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2912-B1EC-4EF7-B1F1-FC64C785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5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1A3-6B94-4155-84C6-7A69B3D9C823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2912-B1EC-4EF7-B1F1-FC64C785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9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1A3-6B94-4155-84C6-7A69B3D9C823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2912-B1EC-4EF7-B1F1-FC64C785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8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1A3-6B94-4155-84C6-7A69B3D9C823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2912-B1EC-4EF7-B1F1-FC64C785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1A3-6B94-4155-84C6-7A69B3D9C823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2912-B1EC-4EF7-B1F1-FC64C785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0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1A3-6B94-4155-84C6-7A69B3D9C823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2912-B1EC-4EF7-B1F1-FC64C785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6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1A3-6B94-4155-84C6-7A69B3D9C823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2912-B1EC-4EF7-B1F1-FC64C785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8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1A3-6B94-4155-84C6-7A69B3D9C823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2912-B1EC-4EF7-B1F1-FC64C785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51A3-6B94-4155-84C6-7A69B3D9C823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2912-B1EC-4EF7-B1F1-FC64C785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3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351A3-6B94-4155-84C6-7A69B3D9C823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32912-B1EC-4EF7-B1F1-FC64C785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>
            <a:extLst>
              <a:ext uri="{FF2B5EF4-FFF2-40B4-BE49-F238E27FC236}">
                <a16:creationId xmlns:a16="http://schemas.microsoft.com/office/drawing/2014/main" id="{3B3DE5E1-4E77-5C15-FFA4-A80E9C502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1000"/>
            <a:ext cx="10287000" cy="465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他们吃的时候，耶稣拿起饼来，祝了福，就掰开，递给他们说：“你们拿着吃，这是我的身体。”又拿起杯来，祝谢了，递给他们；他们都喝了。耶稣说：“这是我立约的血，为多人流出来的。我实在告诉你们，我不再喝这葡萄汁，直到我在　神的国里喝新的那日子。”他们唱了诗，就出来，往橄榄山去。						可 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14:22-26</a:t>
            </a:r>
            <a:endParaRPr lang="en-US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95EF3B-5A38-4CE5-AD8C-2D700AA6D9A1}"/>
              </a:ext>
            </a:extLst>
          </p:cNvPr>
          <p:cNvSpPr txBox="1"/>
          <p:nvPr/>
        </p:nvSpPr>
        <p:spPr>
          <a:xfrm>
            <a:off x="631135" y="202519"/>
            <a:ext cx="108038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大卫对非利士人说：「你来攻击我，是靠著刀枪和铜戟；我来攻击你，是靠著万军之耶和华的名，就是你所怒骂带领以色列军队的神。今日耶和华必将你交在我手里。我必杀你，斩你的头，又将非利士军兵的尸首给空中的飞鸟、地上的野兽吃，使普天下的人都知道以色列中有神；又使这众人知道耶和华使人得胜，不是用刀用枪，因为争战的胜败全在乎耶和华。他必将你们交在我们手里。」 非利士人起身，迎著大卫前来。大卫急忙迎著非利士人，往战场跑去。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83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31F7D4-5D6B-4658-BF92-FEA79FE89550}"/>
              </a:ext>
            </a:extLst>
          </p:cNvPr>
          <p:cNvSpPr txBox="1"/>
          <p:nvPr/>
        </p:nvSpPr>
        <p:spPr>
          <a:xfrm>
            <a:off x="735495" y="208656"/>
            <a:ext cx="106398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大卫用手从囊中掏出一块石子来，用机弦甩去，打中非利士人的额，石子进入额内，他就仆倒，面伏於地。这样，大卫用机弦甩石，胜了那非利士人，打死他；大卫手中却没有刀。大卫跑去，站在非利士人身旁，将他的刀从鞘中拔出来，杀死他，割了他的头。非利士众人看见他们讨战的勇士死了，就都逃跑。 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																						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17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40-51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5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F2EF-647C-4365-BC4E-369E21394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74614"/>
            <a:ext cx="7886700" cy="1092199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巨人歌利亚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784AF-E15E-4F9F-8CBA-5AA02BEC2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126" y="1347789"/>
            <a:ext cx="10103126" cy="4829175"/>
          </a:xfrm>
        </p:spPr>
        <p:txBody>
          <a:bodyPr/>
          <a:lstStyle/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身高六肘零一虎口，</a:t>
            </a:r>
            <a:r>
              <a:rPr lang="zh-TW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超過九呎（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约</a:t>
            </a:r>
            <a:r>
              <a:rPr lang="en-US" altLang="zh-TW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274</a:t>
            </a:r>
            <a:r>
              <a:rPr lang="zh-TW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公分）。</a:t>
            </a:r>
            <a:endParaRPr lang="en-US" altLang="zh-TW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头戴铜盔，身穿铠甲，甲重五千舍客勒；腿上有铜护膝，两肩之中背负铜戟；枪杆粗如织布的机轴，铁枪头重六百舍客勒。</a:t>
            </a:r>
            <a:endParaRPr lang="en-US" altLang="zh-TW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体</a:t>
            </a:r>
            <a:r>
              <a:rPr lang="zh-TW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重估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计</a:t>
            </a:r>
            <a:r>
              <a:rPr lang="zh-TW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有</a:t>
            </a:r>
            <a:r>
              <a:rPr lang="en-US" altLang="zh-TW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400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磅，</a:t>
            </a:r>
            <a:r>
              <a:rPr lang="zh-TW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盔甲重</a:t>
            </a:r>
            <a:r>
              <a:rPr lang="en-US" altLang="zh-TW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150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磅</a:t>
            </a:r>
            <a:r>
              <a:rPr lang="en-US" altLang="zh-TW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所以共重</a:t>
            </a:r>
            <a:r>
              <a:rPr lang="en-US" altLang="zh-TW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550</a:t>
            </a:r>
            <a:r>
              <a:rPr lang="zh-TW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磅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铜戟重</a:t>
            </a:r>
            <a:r>
              <a:rPr lang="en-US" altLang="zh-TW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18</a:t>
            </a:r>
            <a:r>
              <a:rPr lang="zh-TW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磅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歌利亚大叫">
            <a:extLst>
              <a:ext uri="{FF2B5EF4-FFF2-40B4-BE49-F238E27FC236}">
                <a16:creationId xmlns:a16="http://schemas.microsoft.com/office/drawing/2014/main" id="{A258D9FB-066A-4D44-B0EB-49A7237FB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81858"/>
            <a:ext cx="7068963" cy="620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74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8B18E-0706-439E-9982-2C9E7A315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95102"/>
            <a:ext cx="7886700" cy="972721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没有人敢出阵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5F62E-CEA2-4184-BEE3-C9B31B06E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429" y="1264205"/>
            <a:ext cx="10465905" cy="4912759"/>
          </a:xfrm>
        </p:spPr>
        <p:txBody>
          <a:bodyPr/>
          <a:lstStyle/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歌利亚骂阵挑战。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扫罗和以色列众人听见非利士人的这些话，就惊惶，极其害怕。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若有能杀他的，王必赏赐他大财，将自己的女儿给他为妻，并在以色列人中免他父家纳粮当差。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		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17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25</a:t>
            </a: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重赏之下，也没有勇夫。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已经骂了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40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天了，怎么办？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0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77FE3-C15C-4B51-87BB-1B355D25A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64418"/>
            <a:ext cx="7886700" cy="972721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大卫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CC237-AA5E-42B3-B13F-C77DADEC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96" y="1245793"/>
            <a:ext cx="10555356" cy="538207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大卫到了扫罗那里，就侍立在扫罗面前。扫罗甚喜爱他，他就作了扫罗拿兵器的人。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					</a:t>
            </a: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16</a:t>
            </a: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21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从神那里来的恶魔临到扫罗身上的时候，大卫就拿琴，用手而弹，扫罗便舒畅爽快，恶魔离了他。 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16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23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大卫伺候扫罗。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大卫有时离开扫罗，回伯利恒放他父亲的羊。 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			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17:15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373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5036C-80E6-403A-BE14-91E9D653E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22" y="337531"/>
            <a:ext cx="10600082" cy="631488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一日，耶西对他儿子大卫说：你拿一伊法烘了的穗子和十个饼，速速地送到营里去，交给你哥哥们。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	</a:t>
            </a: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17:17</a:t>
            </a:r>
          </a:p>
          <a:p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哥哥们在扫罗的军中打仗，大卫奉父命去看望哥哥们。刚好听见歌利亚骂阵。</a:t>
            </a:r>
            <a:endParaRPr lang="en-US" altLang="zh-CN" sz="36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大卫问站在旁边的人说：有人杀这非利士人，除掉以色列人的耻辱，怎样待他呢？这未受割礼的非利士人是谁呢？竟敢向永生神的军队骂阵吗？ 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		</a:t>
            </a:r>
            <a:r>
              <a:rPr lang="zh-TW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TW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17:26</a:t>
            </a:r>
          </a:p>
          <a:p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大卫的三个哥哥：以利押，亚比拿达，沙玛。</a:t>
            </a:r>
            <a:endParaRPr lang="en-US" altLang="zh-CN" sz="36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112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AE7F0-FAD5-495E-B186-F76D570C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874530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大卫请战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DBBFC-C526-4FF5-83CB-18C652774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39" y="1073960"/>
            <a:ext cx="10386391" cy="5032268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大卫对扫罗说：人都不必因那非利士人胆怯。你的仆人要去与那非利士人战斗。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						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17:32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扫罗对大卫说：你不能去与那非利士人战斗；因为你年纪太轻，他自幼就作战士。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						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17:32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扫罗不许。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596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E68F6-E990-4C59-A7A6-E352BE4B7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65" y="312983"/>
            <a:ext cx="10580205" cy="5863980"/>
          </a:xfrm>
        </p:spPr>
        <p:txBody>
          <a:bodyPr/>
          <a:lstStyle/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仆人曾打死狮子和熊，这未受割礼的非利士人向永生神的军队骂阵，也必像狮子和熊一般。大卫又说：耶和华救我脱离狮子和熊的爪，也必救我脱离这非利士人的手。扫罗对大卫说：你可以去吧！耶和华必与你同在。 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</a:t>
            </a:r>
            <a:r>
              <a:rPr lang="zh-TW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TW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17:36-37</a:t>
            </a:r>
          </a:p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扫罗勉强同意。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扫罗就把自己的战衣给大卫穿上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…,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因为素来没有穿惯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…,</a:t>
            </a:r>
            <a:r>
              <a:rPr lang="zh-TW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於是摘脱了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lang="zh-TW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TW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17: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38-39</a:t>
            </a:r>
            <a:endParaRPr lang="en-US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195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9858-7491-438A-8B69-900B39F4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58281"/>
            <a:ext cx="7886700" cy="1040227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大卫迎战歌利亚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CD83E-9529-40D4-B6E8-CDC5A899B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857" y="1098508"/>
            <a:ext cx="10744200" cy="5566201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他手中拿杖，又在溪中挑选了五块光滑石子，放在袋里，就是牧人带的囊里；手中拿著甩石的机弦，就去迎那非利士人。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</a:t>
            </a:r>
            <a:r>
              <a:rPr lang="zh-TW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TW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17:40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非利士人观看，见了大卫，就藐视他；因为他年轻，面色光红，容貌俊美。非利士人对大卫说：「你拿杖到我这里来，我岂是狗呢？」非利士人就指著自己的神咒诅大卫。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17:42-43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打狗棒？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432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16226-ED1D-4AF4-BEAD-731DE07FD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708476"/>
            <a:ext cx="7772400" cy="2387600"/>
          </a:xfrm>
        </p:spPr>
        <p:txBody>
          <a:bodyPr/>
          <a:lstStyle/>
          <a:p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大卫与歌利亚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79CE1-673D-4BC6-9BFC-17A35D477B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黄力夫弟兄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9217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B8B87-A17F-49EC-8FCD-1063BBF56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6" y="251613"/>
            <a:ext cx="10833652" cy="592535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非利士人又对大卫说：「来吧！我将你的肉给空中的飞鸟、田野的走兽吃。」</a:t>
            </a:r>
            <a:endParaRPr lang="en-US" altLang="zh-CN" sz="36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大卫对非利士人说：「你来攻击我，是靠著刀枪和铜戟；我来攻击你，是靠著</a:t>
            </a:r>
            <a:r>
              <a:rPr lang="zh-CN" altLang="en-US" sz="36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万军之耶和华的名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，就是你所怒骂带领以色列军队的神。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今日耶和华必将你交在我手里。我必杀你，斩你的头，又将非利士军兵的尸首给空中的飞鸟、地上的野兽吃，使普天下的人都知道以色列中有神；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869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7227E-C8BA-452E-929B-F0B9DA7A0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52" y="220929"/>
            <a:ext cx="10719352" cy="5956034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又使这众人知道耶和华使人得胜，不是用刀用枪，</a:t>
            </a:r>
            <a:r>
              <a:rPr lang="zh-CN" altLang="en-US" sz="36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因为争战的胜败全在乎耶和华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。他必将你们交在我们手里。」 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非利士人起身，迎著大卫前来。大卫急忙迎著非利士人，往战场跑去。 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17:44-48 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773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圣经故事｜大卫大战巨人歌利亚| 如来写作网-如来写作助手-大文友网-党课讲稿ppt课件-组织生活会">
            <a:extLst>
              <a:ext uri="{FF2B5EF4-FFF2-40B4-BE49-F238E27FC236}">
                <a16:creationId xmlns:a16="http://schemas.microsoft.com/office/drawing/2014/main" id="{294167CE-02BD-DBC9-B36D-0328944ED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756" y="279253"/>
            <a:ext cx="7985051" cy="620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5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CD428-D8B4-471E-9761-9C0C05A46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984995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大卫杀死歌利亚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105DC-1A36-4E3D-8C0A-2CF6E6216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21" y="984995"/>
            <a:ext cx="10431117" cy="549558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大卫用手从囊中掏出一块石子来，用机弦甩去，打中非利士人的额，石子进入额内，他就仆倒，面伏於地。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</a:t>
            </a:r>
            <a:r>
              <a:rPr lang="zh-TW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TW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17:49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大卫跑去，站在非利士人身旁，将他的刀从鞘中拔出来，杀死他，割了他的头。非利士众人看见他们讨战的勇士死了，就都逃跑。 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	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17:51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以色列人追赶非利士人回来，就夺了他们的营盘。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		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17:53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57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CB91-BC35-4E2A-A7F5-6A56CCB2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58281"/>
            <a:ext cx="7886700" cy="972721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上帝差遣大卫行这神迹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A9865-1551-4E4D-8341-5692BA9D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39" y="1080097"/>
            <a:ext cx="10406270" cy="539027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上帝藉耶西差遣大卫带饼给哥哥们。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刚好就碰上歌利亚骂阵。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这不是偶然，是神的安排。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大卫可以跟他哥哥们一样，躲在阵后。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神赐给大卫无比的勇气迎战歌利亚。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这是大卫事奉神的开始。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上帝也给我们机会，我们错过了吗？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生之追寻福音营。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37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5CFFA3-41F4-D7D6-581A-03BF663A4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10" y="0"/>
            <a:ext cx="5633744" cy="6858000"/>
          </a:xfrm>
          <a:prstGeom prst="rect">
            <a:avLst/>
          </a:prstGeom>
        </p:spPr>
      </p:pic>
      <p:pic>
        <p:nvPicPr>
          <p:cNvPr id="5" name="Picture 4" descr="A person in a suit&#10;&#10;AI-generated content may be incorrect.">
            <a:extLst>
              <a:ext uri="{FF2B5EF4-FFF2-40B4-BE49-F238E27FC236}">
                <a16:creationId xmlns:a16="http://schemas.microsoft.com/office/drawing/2014/main" id="{FA0ED223-FEC4-B922-71A4-818DB00F6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51" y="0"/>
            <a:ext cx="4749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7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5D1A-3204-4480-B90A-FE603A03D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52144"/>
            <a:ext cx="7886700" cy="997269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大卫遇见拦阻没有退缩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15BF7-64AC-47A3-B152-A134DEB80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1098060"/>
            <a:ext cx="10505661" cy="540275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大卫的长兄以利押听见大卫与他们所说的话，就向他发怒，说：「你下来做什麽呢？在旷野的那几只羊，你交托了谁呢？我知道你的骄傲和你心里的恶意，你下来特为要看争战！」 大卫说：「我做了什麽呢？我来岂没有缘故吗？」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				</a:t>
            </a: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撒上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17</a:t>
            </a: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28-29</a:t>
            </a:r>
          </a:p>
          <a:p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大卫已经知道他为什么要来。</a:t>
            </a:r>
            <a:endParaRPr lang="en-US" altLang="zh-CN" sz="36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来自兄长的拦阻。</a:t>
            </a:r>
            <a:endParaRPr lang="en-US" altLang="zh-CN" sz="36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02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1BFF-FAC3-4FF2-8D76-895867109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370" y="347663"/>
            <a:ext cx="10301908" cy="58293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扫罗对大卫说：「你不能去与那非利士人战斗；因为你年纪太轻，他自幼就作战士。」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			</a:t>
            </a:r>
            <a:r>
              <a:rPr lang="zh-TW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撒上</a:t>
            </a:r>
            <a:r>
              <a:rPr lang="en-US" altLang="zh-TW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17</a:t>
            </a:r>
            <a:r>
              <a:rPr lang="zh-TW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TW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33</a:t>
            </a:r>
          </a:p>
          <a:p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来自王的拦阻。</a:t>
            </a:r>
            <a:endParaRPr lang="en-US" altLang="zh-CN" sz="36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都没有退缩。</a:t>
            </a:r>
            <a:endParaRPr lang="en-US" altLang="zh-CN" sz="36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一旦知道是神的旨意，勇往直前。</a:t>
            </a:r>
            <a:endParaRPr lang="en-US" altLang="zh-CN" sz="36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减薪到北卡。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630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C08AD-ADDD-4D2F-87E0-8BB04E07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978858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大卫依靠耶和华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85F3-5715-4418-AE7B-E51518822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65" y="1129193"/>
            <a:ext cx="10624931" cy="5276371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今日耶和华必将你交在我手里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… </a:t>
            </a: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使普天下的人都知道以色列中有神。				撒上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17</a:t>
            </a: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46</a:t>
            </a:r>
          </a:p>
          <a:p>
            <a:pPr>
              <a:lnSpc>
                <a:spcPts val="3500"/>
              </a:lnSpc>
            </a:pP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又使这众人知道耶和华使人得胜，不是用刀用枪，因为争战的胜败全在乎耶和华。	撒上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17</a:t>
            </a: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47</a:t>
            </a:r>
          </a:p>
          <a:p>
            <a:pPr>
              <a:lnSpc>
                <a:spcPts val="3500"/>
              </a:lnSpc>
            </a:pP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耶律哥城倒塌。					书 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</a:t>
            </a: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</a:t>
            </a:r>
          </a:p>
          <a:p>
            <a:pPr>
              <a:lnSpc>
                <a:spcPts val="3500"/>
              </a:lnSpc>
            </a:pP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万军之耶和华说：不是倚靠势力，不是倚靠才能，乃是倚靠我的灵方能成事。		亚 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zh-CN" altLang="en-US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</a:t>
            </a:r>
          </a:p>
          <a:p>
            <a:pPr>
              <a:lnSpc>
                <a:spcPts val="3500"/>
              </a:lnSpc>
            </a:pPr>
            <a:endParaRPr lang="en-US" altLang="zh-CN" sz="36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18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8F9D7-1449-305B-9DA4-1A4C089F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26" y="141495"/>
            <a:ext cx="10515600" cy="882236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庄稼已经熟了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3EF9B-429F-39A4-0409-FBDE3E1EF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509"/>
            <a:ext cx="10515600" cy="4790454"/>
          </a:xfrm>
        </p:spPr>
        <p:txBody>
          <a:bodyPr>
            <a:normAutofit/>
          </a:bodyPr>
          <a:lstStyle/>
          <a:p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我告诉你们，举目向田观看，庄稼已经熟了（原文作发白），可以收割了。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约 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zh-CN" altLang="en-US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35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所以，你们要去，使万民作我的门徒，奉父、子、圣灵的名给他们施洗。凡我所吩咐你们的，都教训他们遵守，我就常与你们同在，直到世界的末了。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太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28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19-20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大使命。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251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9560D0-56E9-4D67-A45D-3180261CD0FD}"/>
              </a:ext>
            </a:extLst>
          </p:cNvPr>
          <p:cNvSpPr txBox="1"/>
          <p:nvPr/>
        </p:nvSpPr>
        <p:spPr>
          <a:xfrm>
            <a:off x="765313" y="279134"/>
            <a:ext cx="106249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从非利士营中出来一个讨战的人，名叫歌利亚，是迦特人，身高六肘零一虎口； 头戴铜盔，身穿铠甲，甲重五千舍客勒； 腿上有铜护膝，两肩之中背负铜戟；枪杆粗如织布的机轴，铁枪头重六百舍客勒。有一个拿盾牌的人在他前面走。 歌利亚对著以色列的军队站立，呼叫说：「你们出来摆列队伍做什麽呢？我不是非利士人吗？你们不是扫罗的仆人吗？可以从你们中间拣选一人，使他下到我这里来。 </a:t>
            </a:r>
          </a:p>
        </p:txBody>
      </p:sp>
    </p:spTree>
    <p:extLst>
      <p:ext uri="{BB962C8B-B14F-4D97-AF65-F5344CB8AC3E}">
        <p14:creationId xmlns:p14="http://schemas.microsoft.com/office/powerpoint/2010/main" val="2059445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047F-C871-FB4B-51D0-E92DD17C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87" y="126587"/>
            <a:ext cx="10515600" cy="951810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我们面对的歌利亚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E22BC-6C56-3F35-D74D-E2ED3824A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448"/>
            <a:ext cx="10515600" cy="5068956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天福长老估计，西三角区大约有一万华人。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大约只有 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2.5 % 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基督徒。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尚有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97.5 %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非基督徒，接近一万人。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我们面对这么大的福音禾场，也是一个歌利亚。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只有靠耶和华，才能得胜。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耶稣进前来，对他们说：天上地下所有的权柄都赐给我了。所以，你们要去，使万民作我的门徒。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							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太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28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：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18-19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4102E-7468-4B4A-3EC8-F75FA4F0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861"/>
            <a:ext cx="10515600" cy="971688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大卫在争战之前就有预备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7EC8C-FE8C-1FA6-4E55-E1366504B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417"/>
            <a:ext cx="10515600" cy="4775546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甩石的机弦。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Sling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，弹弓？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大概不是，因为那时没有橡胶。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大概是绳甩。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需要很多的练习，才有准头。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我们平时事奉主，有练习吗？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我们有邀请慕道朋友来教会吗？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我们会做得救见证吗？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D6CAE-99D2-42C5-9369-74AA6D4E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935037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大卫预表基督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8EAC8-256E-4300-A18F-857D342BA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526" y="1066801"/>
            <a:ext cx="10654748" cy="5110163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大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卫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用甩石的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机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弦和小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圆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石殺死歌利亞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			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17:40</a:t>
            </a:r>
          </a:p>
          <a:p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耶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稣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用被人看來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无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用的武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器</a:t>
            </a: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—-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柔和卑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贱的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十字架</a:t>
            </a: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—-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击败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撒但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大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卫战胜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歌利亞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后</a:t>
            </a: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王把自己的女兒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赏给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大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卫为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妻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18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27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基督战胜魔鬼后，父神把教会赐给他为他的新妇。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625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82C53F-2BEA-4CF4-8FB5-FDE8C31DCC62}"/>
              </a:ext>
            </a:extLst>
          </p:cNvPr>
          <p:cNvSpPr txBox="1"/>
          <p:nvPr/>
        </p:nvSpPr>
        <p:spPr>
          <a:xfrm>
            <a:off x="854765" y="240633"/>
            <a:ext cx="106994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他若能与我战斗，将我杀死，我们就作你们的仆人；我若胜了他，将他杀死，你们就作我们的仆人，服事我们。」 那非利士人又说：「我今日向以色列人的军队骂阵。你们叫一个人出来，与我战斗。」 扫罗和以色列众人听见非利士人的这些话，就惊惶，极其害怕。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..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那非利士人早晚都出来站著，如此四十日。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				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17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4-11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4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D0650F-8FE0-47E1-9030-50F5A954C948}"/>
              </a:ext>
            </a:extLst>
          </p:cNvPr>
          <p:cNvSpPr txBox="1"/>
          <p:nvPr/>
        </p:nvSpPr>
        <p:spPr>
          <a:xfrm>
            <a:off x="819978" y="259883"/>
            <a:ext cx="10600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与他们说话的时候，那讨战的，就是属迦特的非利士人歌利亚，从非利士队中出来，说从前所说的话；大卫都听见了。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以色列众人看见那人，就逃跑，极其害怕。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以色列人彼此说：「这上来的人你看见了吗？他上来是要向以色列人骂阵。若有能杀他的，王必赏赐他大财，将自己的女儿给他为妻，并在以色列人中免他父家纳粮当差。」 </a:t>
            </a:r>
          </a:p>
        </p:txBody>
      </p:sp>
    </p:spTree>
    <p:extLst>
      <p:ext uri="{BB962C8B-B14F-4D97-AF65-F5344CB8AC3E}">
        <p14:creationId xmlns:p14="http://schemas.microsoft.com/office/powerpoint/2010/main" val="3423914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69C5E2-C472-49A6-B920-EEAB88C54859}"/>
              </a:ext>
            </a:extLst>
          </p:cNvPr>
          <p:cNvSpPr txBox="1"/>
          <p:nvPr/>
        </p:nvSpPr>
        <p:spPr>
          <a:xfrm>
            <a:off x="780222" y="211756"/>
            <a:ext cx="10535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大卫问站在旁边的人说：「有人杀这非利士人，除掉以色列人的耻辱，怎样待他呢？这未受割礼的非利士人是谁呢？竟敢向永生神的军队骂阵吗？」 百姓照先前的话回答他说：「有人能杀这非利士人，必如此如此待他。」 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17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23-27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6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DBEF4-4C99-410F-B2C1-9F754D3EA5E8}"/>
              </a:ext>
            </a:extLst>
          </p:cNvPr>
          <p:cNvSpPr txBox="1"/>
          <p:nvPr/>
        </p:nvSpPr>
        <p:spPr>
          <a:xfrm>
            <a:off x="750403" y="154005"/>
            <a:ext cx="105951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大卫对扫罗说：「人都不必因那非利士人胆怯。你的仆人要去与那非利士人战斗。」 扫罗对大卫说：「你不能去与那非利士人战斗；因为你年纪太轻，他自幼就作战士。」 大卫对扫罗说：「你仆人为父亲放羊，有时来了狮子，有时来了熊，从群中衔一只羊羔去。我就追赶他，击打他，将羊羔从他口中救出来。他起来要害我，我就揪著他的胡子，将他打死。 </a:t>
            </a:r>
          </a:p>
        </p:txBody>
      </p:sp>
    </p:spTree>
    <p:extLst>
      <p:ext uri="{BB962C8B-B14F-4D97-AF65-F5344CB8AC3E}">
        <p14:creationId xmlns:p14="http://schemas.microsoft.com/office/powerpoint/2010/main" val="258477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E62C0C-77B3-4F28-879E-D3894E3B1CF4}"/>
              </a:ext>
            </a:extLst>
          </p:cNvPr>
          <p:cNvSpPr txBox="1"/>
          <p:nvPr/>
        </p:nvSpPr>
        <p:spPr>
          <a:xfrm>
            <a:off x="810039" y="144379"/>
            <a:ext cx="10565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你仆人曾打死狮子和熊，这未受割礼的非利士人向永生神的军队骂阵，也必像狮子和熊一般。」 大卫又说：「耶和华救我脱离狮子和熊的爪，也必救我脱离这非利士人的手。」扫罗对大卫说：「你可以去吧！耶和华必与你同在。」 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									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17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32-37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47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3F4DC-4098-46B9-9BFE-75573D4AB50B}"/>
              </a:ext>
            </a:extLst>
          </p:cNvPr>
          <p:cNvSpPr txBox="1"/>
          <p:nvPr/>
        </p:nvSpPr>
        <p:spPr>
          <a:xfrm>
            <a:off x="730527" y="163630"/>
            <a:ext cx="108237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他手中拿杖，又在溪中挑选了五块光滑石子，放在袋里，就是牧人带的囊里；手中拿著甩石的机弦，就去迎那非利士人。非利士人也渐渐地迎著大卫来，拿盾牌的走在前头。非利士人观看，见了大卫，就藐视他；因为他年轻，面色光红，容貌俊美。非利士人对大卫说：「你拿杖到我这里来，我岂是狗呢？」非利士人就指著自己的神咒诅大卫。非利士人又对大卫说：「来吧！我将你的肉给空中的飞鸟、田野的走兽吃。」 </a:t>
            </a:r>
          </a:p>
        </p:txBody>
      </p:sp>
    </p:spTree>
    <p:extLst>
      <p:ext uri="{BB962C8B-B14F-4D97-AF65-F5344CB8AC3E}">
        <p14:creationId xmlns:p14="http://schemas.microsoft.com/office/powerpoint/2010/main" val="109848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1388</TotalTime>
  <Words>3907</Words>
  <Application>Microsoft Office PowerPoint</Application>
  <PresentationFormat>Widescreen</PresentationFormat>
  <Paragraphs>98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SimSun</vt:lpstr>
      <vt:lpstr>SimSun</vt:lpstr>
      <vt:lpstr>Arial</vt:lpstr>
      <vt:lpstr>Calibri</vt:lpstr>
      <vt:lpstr>Calibri Light</vt:lpstr>
      <vt:lpstr>Office 2013 - 2022 Theme</vt:lpstr>
      <vt:lpstr>PowerPoint Presentation</vt:lpstr>
      <vt:lpstr>大卫与歌利亚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巨人歌利亚</vt:lpstr>
      <vt:lpstr>PowerPoint Presentation</vt:lpstr>
      <vt:lpstr>没有人敢出阵</vt:lpstr>
      <vt:lpstr>大卫</vt:lpstr>
      <vt:lpstr>PowerPoint Presentation</vt:lpstr>
      <vt:lpstr>大卫请战</vt:lpstr>
      <vt:lpstr>PowerPoint Presentation</vt:lpstr>
      <vt:lpstr>大卫迎战歌利亚</vt:lpstr>
      <vt:lpstr>PowerPoint Presentation</vt:lpstr>
      <vt:lpstr>PowerPoint Presentation</vt:lpstr>
      <vt:lpstr>PowerPoint Presentation</vt:lpstr>
      <vt:lpstr>大卫杀死歌利亚</vt:lpstr>
      <vt:lpstr>上帝差遣大卫行这神迹</vt:lpstr>
      <vt:lpstr>PowerPoint Presentation</vt:lpstr>
      <vt:lpstr>大卫遇见拦阻没有退缩</vt:lpstr>
      <vt:lpstr>PowerPoint Presentation</vt:lpstr>
      <vt:lpstr>大卫依靠耶和华</vt:lpstr>
      <vt:lpstr>庄稼已经熟了</vt:lpstr>
      <vt:lpstr>我们面对的歌利亚</vt:lpstr>
      <vt:lpstr>大卫在争战之前就有预备</vt:lpstr>
      <vt:lpstr>大卫预表基督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大卫与歌利亚</dc:title>
  <dc:creator>Leaf Huang</dc:creator>
  <cp:lastModifiedBy>Leaf Huang</cp:lastModifiedBy>
  <cp:revision>2</cp:revision>
  <dcterms:created xsi:type="dcterms:W3CDTF">2019-11-06T22:00:25Z</dcterms:created>
  <dcterms:modified xsi:type="dcterms:W3CDTF">2025-05-31T22:30:27Z</dcterms:modified>
</cp:coreProperties>
</file>