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6858000" cx="12192000"/>
  <p:notesSz cx="6858000" cy="9144000"/>
  <p:embeddedFontLst>
    <p:embeddedFont>
      <p:font typeface="Play"/>
      <p:regular r:id="rId21"/>
      <p:bold r:id="rId22"/>
    </p:embeddedFont>
    <p:embeddedFont>
      <p:font typeface="Corbel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7" roundtripDataSignature="AMtx7mjEwNmUsewJEodjflAcGcELBo4JA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font" Target="fonts/Play-bold.fntdata"/><Relationship Id="rId21" Type="http://schemas.openxmlformats.org/officeDocument/2006/relationships/font" Target="fonts/Play-regular.fntdata"/><Relationship Id="rId24" Type="http://schemas.openxmlformats.org/officeDocument/2006/relationships/font" Target="fonts/Corbel-bold.fntdata"/><Relationship Id="rId23" Type="http://schemas.openxmlformats.org/officeDocument/2006/relationships/font" Target="fonts/Corbel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26" Type="http://schemas.openxmlformats.org/officeDocument/2006/relationships/font" Target="fonts/Corbel-boldItalic.fntdata"/><Relationship Id="rId25" Type="http://schemas.openxmlformats.org/officeDocument/2006/relationships/font" Target="fonts/Corbel-italic.fntdata"/><Relationship Id="rId27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zh-TW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3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80" name="Google Shape;280;p3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3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3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86" name="Google Shape;286;p3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p3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3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92" name="Google Shape;292;p3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3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3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98" name="Google Shape;298;p3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3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3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04" name="Google Shape;304;p3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3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4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10" name="Google Shape;310;p4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4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0" name="Google Shape;230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2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36" name="Google Shape;236;p2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2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42" name="Google Shape;242;p2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2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3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8" name="Google Shape;248;p3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3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3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55" name="Google Shape;255;p3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3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1" name="Google Shape;261;p3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3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3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68" name="Google Shape;268;p3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3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74" name="Google Shape;274;p3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3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5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5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6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65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6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6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6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66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66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6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6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6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 type="blank">
  <p:cSld name="BLANK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55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55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55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56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56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56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107" name="Google Shape;107;p56"/>
          <p:cNvSpPr/>
          <p:nvPr/>
        </p:nvSpPr>
        <p:spPr>
          <a:xfrm>
            <a:off x="0" y="-1"/>
            <a:ext cx="487680" cy="685445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08" name="Google Shape;108;p56"/>
          <p:cNvSpPr/>
          <p:nvPr/>
        </p:nvSpPr>
        <p:spPr>
          <a:xfrm>
            <a:off x="412744" y="680477"/>
            <a:ext cx="60960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09" name="Google Shape;109;p56"/>
          <p:cNvSpPr/>
          <p:nvPr/>
        </p:nvSpPr>
        <p:spPr>
          <a:xfrm>
            <a:off x="358764" y="680477"/>
            <a:ext cx="36576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10" name="Google Shape;110;p56"/>
          <p:cNvSpPr/>
          <p:nvPr/>
        </p:nvSpPr>
        <p:spPr>
          <a:xfrm>
            <a:off x="333360" y="680477"/>
            <a:ext cx="12192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11" name="Google Shape;111;p56"/>
          <p:cNvSpPr/>
          <p:nvPr/>
        </p:nvSpPr>
        <p:spPr>
          <a:xfrm>
            <a:off x="295691" y="680477"/>
            <a:ext cx="12192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12" name="Google Shape;112;p56"/>
          <p:cNvSpPr txBox="1"/>
          <p:nvPr>
            <p:ph type="ctrTitle"/>
          </p:nvPr>
        </p:nvSpPr>
        <p:spPr>
          <a:xfrm>
            <a:off x="1219200" y="4343400"/>
            <a:ext cx="10363200" cy="19751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9144" algn="l"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4000"/>
              <a:buFont typeface="Consolas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56"/>
          <p:cNvSpPr txBox="1"/>
          <p:nvPr>
            <p:ph idx="1" type="subTitle"/>
          </p:nvPr>
        </p:nvSpPr>
        <p:spPr>
          <a:xfrm>
            <a:off x="1219200" y="2834640"/>
            <a:ext cx="10363200" cy="1508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10057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900"/>
              <a:buNone/>
              <a:defRPr sz="2000">
                <a:solidFill>
                  <a:schemeClr val="lt1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62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114" name="Google Shape;114;p56"/>
          <p:cNvSpPr/>
          <p:nvPr/>
        </p:nvSpPr>
        <p:spPr>
          <a:xfrm>
            <a:off x="340388" y="5047394"/>
            <a:ext cx="97536" cy="1691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15" name="Google Shape;115;p56"/>
          <p:cNvSpPr/>
          <p:nvPr/>
        </p:nvSpPr>
        <p:spPr>
          <a:xfrm>
            <a:off x="340388" y="4796819"/>
            <a:ext cx="97536" cy="228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16" name="Google Shape;116;p56"/>
          <p:cNvSpPr/>
          <p:nvPr/>
        </p:nvSpPr>
        <p:spPr>
          <a:xfrm>
            <a:off x="340388" y="4637685"/>
            <a:ext cx="97536" cy="1371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17" name="Google Shape;117;p56"/>
          <p:cNvSpPr/>
          <p:nvPr/>
        </p:nvSpPr>
        <p:spPr>
          <a:xfrm>
            <a:off x="340388" y="4542559"/>
            <a:ext cx="97536" cy="731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showMasterSp="0" type="obj">
  <p:cSld name="OBJECT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7"/>
          <p:cNvSpPr txBox="1"/>
          <p:nvPr>
            <p:ph type="title"/>
          </p:nvPr>
        </p:nvSpPr>
        <p:spPr>
          <a:xfrm>
            <a:off x="1219200" y="512064"/>
            <a:ext cx="10363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67"/>
          <p:cNvSpPr txBox="1"/>
          <p:nvPr>
            <p:ph idx="1" type="body"/>
          </p:nvPr>
        </p:nvSpPr>
        <p:spPr>
          <a:xfrm>
            <a:off x="1219200" y="1783560"/>
            <a:ext cx="103632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7185" lvl="0" marL="457200" algn="l">
              <a:spcBef>
                <a:spcPts val="700"/>
              </a:spcBef>
              <a:spcAft>
                <a:spcPts val="0"/>
              </a:spcAft>
              <a:buSzPts val="1710"/>
              <a:buChar char="▪"/>
              <a:defRPr/>
            </a:lvl1pPr>
            <a:lvl2pPr indent="-331469" lvl="1" marL="914400" algn="l">
              <a:spcBef>
                <a:spcPts val="360"/>
              </a:spcBef>
              <a:spcAft>
                <a:spcPts val="0"/>
              </a:spcAft>
              <a:buSzPts val="1620"/>
              <a:buChar char="🢭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21" name="Google Shape;121;p67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67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67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8"/>
          <p:cNvSpPr/>
          <p:nvPr/>
        </p:nvSpPr>
        <p:spPr>
          <a:xfrm>
            <a:off x="6438603" y="1073888"/>
            <a:ext cx="5762848" cy="5791200"/>
          </a:xfrm>
          <a:custGeom>
            <a:rect b="b" l="l" r="r" t="t"/>
            <a:pathLst>
              <a:path extrusionOk="0" h="3648" w="2736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cap="flat" cmpd="sng" w="9525">
            <a:solidFill>
              <a:schemeClr val="accent2">
                <a:alpha val="52941"/>
              </a:scheme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26" name="Google Shape;126;p68"/>
          <p:cNvSpPr/>
          <p:nvPr/>
        </p:nvSpPr>
        <p:spPr>
          <a:xfrm>
            <a:off x="498621" y="0"/>
            <a:ext cx="7352715" cy="6615332"/>
          </a:xfrm>
          <a:custGeom>
            <a:rect b="b" l="l" r="r" t="t"/>
            <a:pathLst>
              <a:path extrusionOk="0" h="4128" w="3504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cap="flat" cmpd="sng" w="9525">
            <a:solidFill>
              <a:schemeClr val="accent2">
                <a:alpha val="52941"/>
              </a:scheme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27" name="Google Shape;127;p68"/>
          <p:cNvSpPr/>
          <p:nvPr/>
        </p:nvSpPr>
        <p:spPr>
          <a:xfrm rot="5236414">
            <a:off x="6635304" y="1285480"/>
            <a:ext cx="4114800" cy="1584960"/>
          </a:xfrm>
          <a:custGeom>
            <a:rect b="b" l="l" r="r" t="t"/>
            <a:pathLst>
              <a:path extrusionOk="0" h="1344" w="3552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rgbClr val="566885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28" name="Google Shape;128;p68"/>
          <p:cNvSpPr/>
          <p:nvPr/>
        </p:nvSpPr>
        <p:spPr>
          <a:xfrm>
            <a:off x="7924800" y="0"/>
            <a:ext cx="3657600" cy="4267200"/>
          </a:xfrm>
          <a:custGeom>
            <a:rect b="b" l="l" r="r" t="t"/>
            <a:pathLst>
              <a:path extrusionOk="0" h="2688" w="172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rgbClr val="536888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29" name="Google Shape;129;p68"/>
          <p:cNvSpPr/>
          <p:nvPr/>
        </p:nvSpPr>
        <p:spPr>
          <a:xfrm>
            <a:off x="7924800" y="4267200"/>
            <a:ext cx="4267200" cy="1143000"/>
          </a:xfrm>
          <a:custGeom>
            <a:rect b="b" l="l" r="r" t="t"/>
            <a:pathLst>
              <a:path extrusionOk="0" h="720" w="2016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rgbClr val="536888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30" name="Google Shape;130;p68"/>
          <p:cNvSpPr/>
          <p:nvPr/>
        </p:nvSpPr>
        <p:spPr>
          <a:xfrm>
            <a:off x="7924800" y="0"/>
            <a:ext cx="1828800" cy="4267200"/>
          </a:xfrm>
          <a:custGeom>
            <a:rect b="b" l="l" r="r" t="t"/>
            <a:pathLst>
              <a:path extrusionOk="0" h="2688" w="864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rgbClr val="536888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31" name="Google Shape;131;p68"/>
          <p:cNvSpPr/>
          <p:nvPr/>
        </p:nvSpPr>
        <p:spPr>
          <a:xfrm>
            <a:off x="7931152" y="4246564"/>
            <a:ext cx="2787649" cy="2611437"/>
          </a:xfrm>
          <a:custGeom>
            <a:rect b="b" l="l" r="r" t="t"/>
            <a:pathLst>
              <a:path extrusionOk="0" h="1645" w="1317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rgbClr val="536888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32" name="Google Shape;132;p68"/>
          <p:cNvSpPr/>
          <p:nvPr/>
        </p:nvSpPr>
        <p:spPr>
          <a:xfrm>
            <a:off x="7924800" y="4267200"/>
            <a:ext cx="2133600" cy="2590800"/>
          </a:xfrm>
          <a:custGeom>
            <a:rect b="b" l="l" r="r" t="t"/>
            <a:pathLst>
              <a:path extrusionOk="0" h="1632" w="1008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rgbClr val="536888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33" name="Google Shape;133;p68"/>
          <p:cNvSpPr/>
          <p:nvPr/>
        </p:nvSpPr>
        <p:spPr>
          <a:xfrm>
            <a:off x="7924800" y="1371600"/>
            <a:ext cx="4267200" cy="2895600"/>
          </a:xfrm>
          <a:custGeom>
            <a:rect b="b" l="l" r="r" t="t"/>
            <a:pathLst>
              <a:path extrusionOk="0" h="1824" w="2016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rgbClr val="536888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34" name="Google Shape;134;p68"/>
          <p:cNvSpPr/>
          <p:nvPr/>
        </p:nvSpPr>
        <p:spPr>
          <a:xfrm>
            <a:off x="7924800" y="1752600"/>
            <a:ext cx="4267200" cy="2514600"/>
          </a:xfrm>
          <a:custGeom>
            <a:rect b="b" l="l" r="r" t="t"/>
            <a:pathLst>
              <a:path extrusionOk="0" h="1584" w="2016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rgbClr val="536888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35" name="Google Shape;135;p68"/>
          <p:cNvSpPr/>
          <p:nvPr/>
        </p:nvSpPr>
        <p:spPr>
          <a:xfrm>
            <a:off x="1320800" y="4267200"/>
            <a:ext cx="6604000" cy="2590800"/>
          </a:xfrm>
          <a:custGeom>
            <a:rect b="b" l="l" r="r" t="t"/>
            <a:pathLst>
              <a:path extrusionOk="0" h="1632" w="3120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rgbClr val="536888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36" name="Google Shape;136;p68"/>
          <p:cNvSpPr/>
          <p:nvPr/>
        </p:nvSpPr>
        <p:spPr>
          <a:xfrm>
            <a:off x="711200" y="4267200"/>
            <a:ext cx="7112000" cy="2590800"/>
          </a:xfrm>
          <a:custGeom>
            <a:rect b="b" l="l" r="r" t="t"/>
            <a:pathLst>
              <a:path extrusionOk="0" h="1632" w="3360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rgbClr val="536888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37" name="Google Shape;137;p68"/>
          <p:cNvSpPr/>
          <p:nvPr/>
        </p:nvSpPr>
        <p:spPr>
          <a:xfrm>
            <a:off x="489099" y="2438400"/>
            <a:ext cx="7518400" cy="1828800"/>
          </a:xfrm>
          <a:custGeom>
            <a:rect b="b" l="l" r="r" t="t"/>
            <a:pathLst>
              <a:path extrusionOk="0" h="1152" w="35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rgbClr val="536888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38" name="Google Shape;138;p68"/>
          <p:cNvSpPr/>
          <p:nvPr/>
        </p:nvSpPr>
        <p:spPr>
          <a:xfrm>
            <a:off x="489099" y="2133600"/>
            <a:ext cx="7518400" cy="2133600"/>
          </a:xfrm>
          <a:custGeom>
            <a:rect b="b" l="l" r="r" t="t"/>
            <a:pathLst>
              <a:path extrusionOk="0" h="1344" w="3552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rgbClr val="536888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39" name="Google Shape;139;p68"/>
          <p:cNvSpPr/>
          <p:nvPr/>
        </p:nvSpPr>
        <p:spPr>
          <a:xfrm>
            <a:off x="6096000" y="4267200"/>
            <a:ext cx="1828800" cy="2590800"/>
          </a:xfrm>
          <a:custGeom>
            <a:rect b="b" l="l" r="r" t="t"/>
            <a:pathLst>
              <a:path extrusionOk="0" h="1632" w="864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rgbClr val="566885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40" name="Google Shape;140;p68"/>
          <p:cNvSpPr txBox="1"/>
          <p:nvPr>
            <p:ph idx="1" type="body"/>
          </p:nvPr>
        </p:nvSpPr>
        <p:spPr>
          <a:xfrm>
            <a:off x="942536" y="1351672"/>
            <a:ext cx="7624064" cy="9774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82275" spcFirstLastPara="1" rIns="91425" wrap="square" tIns="45700">
            <a:normAutofit/>
          </a:bodyPr>
          <a:lstStyle>
            <a:lvl1pPr indent="-228600" lvl="0" marL="457200" algn="l">
              <a:spcBef>
                <a:spcPts val="700"/>
              </a:spcBef>
              <a:spcAft>
                <a:spcPts val="0"/>
              </a:spcAft>
              <a:buSzPts val="1900"/>
              <a:buNone/>
              <a:defRPr sz="20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62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41" name="Google Shape;141;p68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68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68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144" name="Google Shape;144;p68"/>
          <p:cNvSpPr/>
          <p:nvPr/>
        </p:nvSpPr>
        <p:spPr>
          <a:xfrm>
            <a:off x="484213" y="402265"/>
            <a:ext cx="11338560" cy="886265"/>
          </a:xfrm>
          <a:prstGeom prst="rect">
            <a:avLst/>
          </a:prstGeom>
          <a:solidFill>
            <a:srgbClr val="56688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45" name="Google Shape;145;p68"/>
          <p:cNvSpPr txBox="1"/>
          <p:nvPr>
            <p:ph type="title"/>
          </p:nvPr>
        </p:nvSpPr>
        <p:spPr>
          <a:xfrm>
            <a:off x="942536" y="512064"/>
            <a:ext cx="10875264" cy="7772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640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3800"/>
              <a:buFont typeface="Consolas"/>
              <a:buNone/>
              <a:defRPr b="0" sz="38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68"/>
          <p:cNvSpPr/>
          <p:nvPr/>
        </p:nvSpPr>
        <p:spPr>
          <a:xfrm flipH="1">
            <a:off x="495384" y="680477"/>
            <a:ext cx="36576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47" name="Google Shape;147;p68"/>
          <p:cNvSpPr/>
          <p:nvPr/>
        </p:nvSpPr>
        <p:spPr>
          <a:xfrm flipH="1">
            <a:off x="548145" y="680477"/>
            <a:ext cx="36576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48" name="Google Shape;148;p68"/>
          <p:cNvSpPr/>
          <p:nvPr/>
        </p:nvSpPr>
        <p:spPr>
          <a:xfrm flipH="1">
            <a:off x="597933" y="680477"/>
            <a:ext cx="12192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49" name="Google Shape;149;p68"/>
          <p:cNvSpPr/>
          <p:nvPr/>
        </p:nvSpPr>
        <p:spPr>
          <a:xfrm flipH="1">
            <a:off x="635603" y="680477"/>
            <a:ext cx="12192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50" name="Google Shape;150;p68"/>
          <p:cNvSpPr/>
          <p:nvPr/>
        </p:nvSpPr>
        <p:spPr>
          <a:xfrm>
            <a:off x="667304" y="680477"/>
            <a:ext cx="48768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showMasterSp="0" type="twoObj">
  <p:cSld name="TWO_OBJECTS"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69"/>
          <p:cNvSpPr txBox="1"/>
          <p:nvPr>
            <p:ph type="title"/>
          </p:nvPr>
        </p:nvSpPr>
        <p:spPr>
          <a:xfrm>
            <a:off x="609600" y="512064"/>
            <a:ext cx="109728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p69"/>
          <p:cNvSpPr txBox="1"/>
          <p:nvPr>
            <p:ph idx="1" type="body"/>
          </p:nvPr>
        </p:nvSpPr>
        <p:spPr>
          <a:xfrm>
            <a:off x="619125" y="1770502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7510" lvl="0" marL="457200" algn="l">
              <a:spcBef>
                <a:spcPts val="700"/>
              </a:spcBef>
              <a:spcAft>
                <a:spcPts val="0"/>
              </a:spcAft>
              <a:buSzPts val="2660"/>
              <a:buChar char="▪"/>
              <a:defRPr sz="2800"/>
            </a:lvl1pPr>
            <a:lvl2pPr indent="-365760" lvl="1" marL="914400" algn="l">
              <a:spcBef>
                <a:spcPts val="480"/>
              </a:spcBef>
              <a:spcAft>
                <a:spcPts val="0"/>
              </a:spcAft>
              <a:buSzPts val="2160"/>
              <a:buChar char="🢭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🢝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54" name="Google Shape;154;p69"/>
          <p:cNvSpPr txBox="1"/>
          <p:nvPr>
            <p:ph idx="2" type="body"/>
          </p:nvPr>
        </p:nvSpPr>
        <p:spPr>
          <a:xfrm>
            <a:off x="6207125" y="1770502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7510" lvl="0" marL="457200" algn="l">
              <a:spcBef>
                <a:spcPts val="700"/>
              </a:spcBef>
              <a:spcAft>
                <a:spcPts val="0"/>
              </a:spcAft>
              <a:buSzPts val="2660"/>
              <a:buChar char="▪"/>
              <a:defRPr sz="2800"/>
            </a:lvl1pPr>
            <a:lvl2pPr indent="-365760" lvl="1" marL="914400" algn="l">
              <a:spcBef>
                <a:spcPts val="480"/>
              </a:spcBef>
              <a:spcAft>
                <a:spcPts val="0"/>
              </a:spcAft>
              <a:buSzPts val="2160"/>
              <a:buChar char="🢭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🢝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55" name="Google Shape;155;p69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6" name="Google Shape;156;p69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69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showMasterSp="0" type="twoTxTwoObj">
  <p:cSld name="TWO_OBJECTS_WITH_TEXT"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70"/>
          <p:cNvSpPr/>
          <p:nvPr/>
        </p:nvSpPr>
        <p:spPr>
          <a:xfrm>
            <a:off x="0" y="402266"/>
            <a:ext cx="11822773" cy="886265"/>
          </a:xfrm>
          <a:prstGeom prst="rect">
            <a:avLst/>
          </a:prstGeom>
          <a:solidFill>
            <a:srgbClr val="56688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60" name="Google Shape;160;p70"/>
          <p:cNvSpPr txBox="1"/>
          <p:nvPr>
            <p:ph type="title"/>
          </p:nvPr>
        </p:nvSpPr>
        <p:spPr>
          <a:xfrm>
            <a:off x="673099" y="512064"/>
            <a:ext cx="10363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4000"/>
              <a:buFont typeface="Consolas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1" name="Google Shape;161;p70"/>
          <p:cNvSpPr txBox="1"/>
          <p:nvPr>
            <p:ph idx="1" type="body"/>
          </p:nvPr>
        </p:nvSpPr>
        <p:spPr>
          <a:xfrm>
            <a:off x="609600" y="1809750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700"/>
              </a:spcBef>
              <a:spcAft>
                <a:spcPts val="0"/>
              </a:spcAft>
              <a:buSzPts val="2280"/>
              <a:buNone/>
              <a:defRPr b="1" sz="2400">
                <a:solidFill>
                  <a:schemeClr val="accent2"/>
                </a:solidFill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8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62" name="Google Shape;162;p70"/>
          <p:cNvSpPr txBox="1"/>
          <p:nvPr>
            <p:ph idx="2" type="body"/>
          </p:nvPr>
        </p:nvSpPr>
        <p:spPr>
          <a:xfrm>
            <a:off x="6193368" y="1809750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700"/>
              </a:spcBef>
              <a:spcAft>
                <a:spcPts val="0"/>
              </a:spcAft>
              <a:buSzPts val="2280"/>
              <a:buNone/>
              <a:defRPr b="1" sz="2400">
                <a:solidFill>
                  <a:schemeClr val="accent2"/>
                </a:solidFill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8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63" name="Google Shape;163;p70"/>
          <p:cNvSpPr txBox="1"/>
          <p:nvPr>
            <p:ph idx="3" type="body"/>
          </p:nvPr>
        </p:nvSpPr>
        <p:spPr>
          <a:xfrm>
            <a:off x="609600" y="2459037"/>
            <a:ext cx="5386917" cy="39593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3380" lvl="0" marL="457200" algn="l">
              <a:spcBef>
                <a:spcPts val="700"/>
              </a:spcBef>
              <a:spcAft>
                <a:spcPts val="0"/>
              </a:spcAft>
              <a:buSzPts val="2280"/>
              <a:buChar char="▪"/>
              <a:defRPr sz="2400"/>
            </a:lvl1pPr>
            <a:lvl2pPr indent="-342900" lvl="1" marL="914400" algn="l">
              <a:spcBef>
                <a:spcPts val="400"/>
              </a:spcBef>
              <a:spcAft>
                <a:spcPts val="0"/>
              </a:spcAft>
              <a:buSzPts val="1800"/>
              <a:buChar char="🢭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SzPts val="1600"/>
              <a:buChar char="🢝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SzPts val="1600"/>
              <a:buChar char="●"/>
              <a:defRPr sz="16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64" name="Google Shape;164;p70"/>
          <p:cNvSpPr txBox="1"/>
          <p:nvPr>
            <p:ph idx="4" type="body"/>
          </p:nvPr>
        </p:nvSpPr>
        <p:spPr>
          <a:xfrm>
            <a:off x="6193368" y="2459037"/>
            <a:ext cx="5389033" cy="39593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3380" lvl="0" marL="457200" algn="l">
              <a:spcBef>
                <a:spcPts val="700"/>
              </a:spcBef>
              <a:spcAft>
                <a:spcPts val="0"/>
              </a:spcAft>
              <a:buSzPts val="2280"/>
              <a:buChar char="▪"/>
              <a:defRPr sz="2400"/>
            </a:lvl1pPr>
            <a:lvl2pPr indent="-342900" lvl="1" marL="914400" algn="l">
              <a:spcBef>
                <a:spcPts val="400"/>
              </a:spcBef>
              <a:spcAft>
                <a:spcPts val="0"/>
              </a:spcAft>
              <a:buSzPts val="1800"/>
              <a:buChar char="🢭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SzPts val="1600"/>
              <a:buChar char="🢝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SzPts val="1600"/>
              <a:buChar char="●"/>
              <a:defRPr sz="16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65" name="Google Shape;165;p70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6" name="Google Shape;166;p70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7" name="Google Shape;167;p70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168" name="Google Shape;168;p70"/>
          <p:cNvSpPr/>
          <p:nvPr/>
        </p:nvSpPr>
        <p:spPr>
          <a:xfrm>
            <a:off x="117053" y="680477"/>
            <a:ext cx="60960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69" name="Google Shape;169;p70"/>
          <p:cNvSpPr/>
          <p:nvPr/>
        </p:nvSpPr>
        <p:spPr>
          <a:xfrm>
            <a:off x="63073" y="680477"/>
            <a:ext cx="36576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70" name="Google Shape;170;p70"/>
          <p:cNvSpPr/>
          <p:nvPr/>
        </p:nvSpPr>
        <p:spPr>
          <a:xfrm>
            <a:off x="37669" y="680477"/>
            <a:ext cx="12192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71" name="Google Shape;171;p70"/>
          <p:cNvSpPr/>
          <p:nvPr/>
        </p:nvSpPr>
        <p:spPr>
          <a:xfrm>
            <a:off x="0" y="680477"/>
            <a:ext cx="12192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72" name="Google Shape;172;p70"/>
          <p:cNvSpPr/>
          <p:nvPr/>
        </p:nvSpPr>
        <p:spPr>
          <a:xfrm flipH="1">
            <a:off x="199693" y="680477"/>
            <a:ext cx="36576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73" name="Google Shape;173;p70"/>
          <p:cNvSpPr/>
          <p:nvPr/>
        </p:nvSpPr>
        <p:spPr>
          <a:xfrm flipH="1">
            <a:off x="252455" y="680477"/>
            <a:ext cx="36576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74" name="Google Shape;174;p70"/>
          <p:cNvSpPr/>
          <p:nvPr/>
        </p:nvSpPr>
        <p:spPr>
          <a:xfrm flipH="1">
            <a:off x="302243" y="680477"/>
            <a:ext cx="12192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75" name="Google Shape;175;p70"/>
          <p:cNvSpPr/>
          <p:nvPr/>
        </p:nvSpPr>
        <p:spPr>
          <a:xfrm flipH="1">
            <a:off x="339912" y="680477"/>
            <a:ext cx="12192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76" name="Google Shape;176;p70"/>
          <p:cNvSpPr/>
          <p:nvPr/>
        </p:nvSpPr>
        <p:spPr>
          <a:xfrm>
            <a:off x="371613" y="680477"/>
            <a:ext cx="48768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showMasterSp="0" type="titleOnly">
  <p:cSld name="TITLE_ONLY"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71"/>
          <p:cNvSpPr txBox="1"/>
          <p:nvPr>
            <p:ph type="title"/>
          </p:nvPr>
        </p:nvSpPr>
        <p:spPr>
          <a:xfrm>
            <a:off x="1219200" y="512064"/>
            <a:ext cx="10363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4000"/>
              <a:buFont typeface="Consolas"/>
              <a:buNone/>
              <a:defRPr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9" name="Google Shape;179;p71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0" name="Google Shape;180;p71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1" name="Google Shape;181;p71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72"/>
          <p:cNvSpPr txBox="1"/>
          <p:nvPr>
            <p:ph type="title"/>
          </p:nvPr>
        </p:nvSpPr>
        <p:spPr>
          <a:xfrm>
            <a:off x="914400" y="273050"/>
            <a:ext cx="10972800" cy="1162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3600"/>
              <a:buFont typeface="Consolas"/>
              <a:buNone/>
              <a:defRPr b="0"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4" name="Google Shape;184;p72"/>
          <p:cNvSpPr txBox="1"/>
          <p:nvPr>
            <p:ph idx="1" type="body"/>
          </p:nvPr>
        </p:nvSpPr>
        <p:spPr>
          <a:xfrm>
            <a:off x="914400" y="1435100"/>
            <a:ext cx="33528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700"/>
              </a:spcBef>
              <a:spcAft>
                <a:spcPts val="0"/>
              </a:spcAft>
              <a:buSzPts val="1710"/>
              <a:buNone/>
              <a:defRPr sz="18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08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85" name="Google Shape;185;p72"/>
          <p:cNvSpPr txBox="1"/>
          <p:nvPr>
            <p:ph idx="2" type="body"/>
          </p:nvPr>
        </p:nvSpPr>
        <p:spPr>
          <a:xfrm>
            <a:off x="4572000" y="1435100"/>
            <a:ext cx="73152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1640" lvl="0" marL="457200" algn="l">
              <a:spcBef>
                <a:spcPts val="700"/>
              </a:spcBef>
              <a:spcAft>
                <a:spcPts val="0"/>
              </a:spcAft>
              <a:buSzPts val="3040"/>
              <a:buChar char="▪"/>
              <a:defRPr sz="3200"/>
            </a:lvl1pPr>
            <a:lvl2pPr indent="-388619" lvl="1" marL="914400" algn="l">
              <a:spcBef>
                <a:spcPts val="560"/>
              </a:spcBef>
              <a:spcAft>
                <a:spcPts val="0"/>
              </a:spcAft>
              <a:buSzPts val="2520"/>
              <a:buChar char="🢭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SzPts val="2000"/>
              <a:buChar char="🢝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SzPts val="2000"/>
              <a:buChar char="●"/>
              <a:defRPr sz="20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86" name="Google Shape;186;p72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7" name="Google Shape;187;p72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8" name="Google Shape;188;p72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7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7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2" name="Google Shape;22;p5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5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73"/>
          <p:cNvSpPr/>
          <p:nvPr/>
        </p:nvSpPr>
        <p:spPr>
          <a:xfrm>
            <a:off x="490709" y="0"/>
            <a:ext cx="11704320" cy="1878037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cxnSp>
        <p:nvCxnSpPr>
          <p:cNvPr id="191" name="Google Shape;191;p73"/>
          <p:cNvCxnSpPr/>
          <p:nvPr/>
        </p:nvCxnSpPr>
        <p:spPr>
          <a:xfrm>
            <a:off x="484260" y="1885028"/>
            <a:ext cx="11710163" cy="0"/>
          </a:xfrm>
          <a:prstGeom prst="straightConnector1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192" name="Google Shape;192;p73"/>
          <p:cNvGrpSpPr/>
          <p:nvPr/>
        </p:nvGrpSpPr>
        <p:grpSpPr>
          <a:xfrm rot="5400000">
            <a:off x="11374903" y="1197789"/>
            <a:ext cx="132763" cy="171288"/>
            <a:chOff x="6668087" y="1297746"/>
            <a:chExt cx="161840" cy="156602"/>
          </a:xfrm>
        </p:grpSpPr>
        <p:cxnSp>
          <p:nvCxnSpPr>
            <p:cNvPr id="193" name="Google Shape;193;p73"/>
            <p:cNvCxnSpPr/>
            <p:nvPr/>
          </p:nvCxnSpPr>
          <p:spPr>
            <a:xfrm rot="-5400000">
              <a:off x="6664064" y="1301769"/>
              <a:ext cx="88509" cy="80463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4" name="Google Shape;194;p73"/>
            <p:cNvCxnSpPr/>
            <p:nvPr/>
          </p:nvCxnSpPr>
          <p:spPr>
            <a:xfrm flipH="1" rot="5400000">
              <a:off x="6685888" y="1391257"/>
              <a:ext cx="125755" cy="427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5" name="Google Shape;195;p73"/>
            <p:cNvCxnSpPr/>
            <p:nvPr/>
          </p:nvCxnSpPr>
          <p:spPr>
            <a:xfrm flipH="1" rot="5400000">
              <a:off x="6744524" y="1300853"/>
              <a:ext cx="88509" cy="82296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96" name="Google Shape;196;p73"/>
          <p:cNvSpPr txBox="1"/>
          <p:nvPr>
            <p:ph type="title"/>
          </p:nvPr>
        </p:nvSpPr>
        <p:spPr>
          <a:xfrm>
            <a:off x="1219200" y="441252"/>
            <a:ext cx="9144000" cy="7017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2100"/>
              <a:buFont typeface="Consolas"/>
              <a:buNone/>
              <a:defRPr b="0" sz="21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7" name="Google Shape;197;p73"/>
          <p:cNvSpPr/>
          <p:nvPr>
            <p:ph idx="2" type="pic"/>
          </p:nvPr>
        </p:nvSpPr>
        <p:spPr>
          <a:xfrm>
            <a:off x="490709" y="1893781"/>
            <a:ext cx="11704320" cy="4960144"/>
          </a:xfrm>
          <a:prstGeom prst="rect">
            <a:avLst/>
          </a:prstGeom>
          <a:solidFill>
            <a:schemeClr val="dk2"/>
          </a:solidFill>
          <a:ln>
            <a:noFill/>
          </a:ln>
        </p:spPr>
      </p:sp>
      <p:sp>
        <p:nvSpPr>
          <p:cNvPr id="198" name="Google Shape;198;p73"/>
          <p:cNvSpPr txBox="1"/>
          <p:nvPr>
            <p:ph idx="1" type="body"/>
          </p:nvPr>
        </p:nvSpPr>
        <p:spPr>
          <a:xfrm>
            <a:off x="1219200" y="1150144"/>
            <a:ext cx="9144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330"/>
              <a:buNone/>
              <a:defRPr sz="1400">
                <a:solidFill>
                  <a:srgbClr val="FFFFFF"/>
                </a:solidFill>
              </a:defRPr>
            </a:lvl1pPr>
            <a:lvl2pPr indent="-297180" lvl="1" marL="914400" algn="l">
              <a:spcBef>
                <a:spcPts val="240"/>
              </a:spcBef>
              <a:spcAft>
                <a:spcPts val="0"/>
              </a:spcAft>
              <a:buSzPts val="1080"/>
              <a:buChar char="🢭"/>
              <a:defRPr sz="1200"/>
            </a:lvl2pPr>
            <a:lvl3pPr indent="-292100" lvl="2" marL="1371600" algn="l">
              <a:spcBef>
                <a:spcPts val="2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85750" lvl="3" marL="1828800" algn="l">
              <a:spcBef>
                <a:spcPts val="180"/>
              </a:spcBef>
              <a:spcAft>
                <a:spcPts val="0"/>
              </a:spcAft>
              <a:buSzPts val="900"/>
              <a:buChar char="🢝"/>
              <a:defRPr sz="900"/>
            </a:lvl4pPr>
            <a:lvl5pPr indent="-285750" lvl="4" marL="2286000" algn="l">
              <a:spcBef>
                <a:spcPts val="180"/>
              </a:spcBef>
              <a:spcAft>
                <a:spcPts val="0"/>
              </a:spcAft>
              <a:buSzPts val="900"/>
              <a:buChar char="●"/>
              <a:defRPr sz="9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grpSp>
        <p:nvGrpSpPr>
          <p:cNvPr id="199" name="Google Shape;199;p73"/>
          <p:cNvGrpSpPr/>
          <p:nvPr/>
        </p:nvGrpSpPr>
        <p:grpSpPr>
          <a:xfrm rot="5400000">
            <a:off x="11578103" y="1350189"/>
            <a:ext cx="132763" cy="171288"/>
            <a:chOff x="6668087" y="1297746"/>
            <a:chExt cx="161840" cy="156602"/>
          </a:xfrm>
        </p:grpSpPr>
        <p:cxnSp>
          <p:nvCxnSpPr>
            <p:cNvPr id="200" name="Google Shape;200;p73"/>
            <p:cNvCxnSpPr/>
            <p:nvPr/>
          </p:nvCxnSpPr>
          <p:spPr>
            <a:xfrm rot="-5400000">
              <a:off x="6664064" y="1301769"/>
              <a:ext cx="88509" cy="80463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01" name="Google Shape;201;p73"/>
            <p:cNvCxnSpPr/>
            <p:nvPr/>
          </p:nvCxnSpPr>
          <p:spPr>
            <a:xfrm flipH="1" rot="5400000">
              <a:off x="6685888" y="1391257"/>
              <a:ext cx="125755" cy="427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02" name="Google Shape;202;p73"/>
            <p:cNvCxnSpPr/>
            <p:nvPr/>
          </p:nvCxnSpPr>
          <p:spPr>
            <a:xfrm flipH="1" rot="5400000">
              <a:off x="6744524" y="1300853"/>
              <a:ext cx="88509" cy="82296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203" name="Google Shape;203;p73"/>
          <p:cNvGrpSpPr/>
          <p:nvPr/>
        </p:nvGrpSpPr>
        <p:grpSpPr>
          <a:xfrm rot="5400000">
            <a:off x="11115579" y="1453352"/>
            <a:ext cx="132763" cy="171288"/>
            <a:chOff x="6668087" y="1297746"/>
            <a:chExt cx="161840" cy="156602"/>
          </a:xfrm>
        </p:grpSpPr>
        <p:cxnSp>
          <p:nvCxnSpPr>
            <p:cNvPr id="204" name="Google Shape;204;p73"/>
            <p:cNvCxnSpPr/>
            <p:nvPr/>
          </p:nvCxnSpPr>
          <p:spPr>
            <a:xfrm rot="-5400000">
              <a:off x="6664064" y="1301769"/>
              <a:ext cx="88509" cy="80463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05" name="Google Shape;205;p73"/>
            <p:cNvCxnSpPr/>
            <p:nvPr/>
          </p:nvCxnSpPr>
          <p:spPr>
            <a:xfrm flipH="1" rot="5400000">
              <a:off x="6685888" y="1391257"/>
              <a:ext cx="125755" cy="427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06" name="Google Shape;206;p73"/>
            <p:cNvCxnSpPr/>
            <p:nvPr/>
          </p:nvCxnSpPr>
          <p:spPr>
            <a:xfrm flipH="1" rot="5400000">
              <a:off x="6744524" y="1300853"/>
              <a:ext cx="88509" cy="82296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207" name="Google Shape;207;p73"/>
          <p:cNvSpPr txBox="1"/>
          <p:nvPr>
            <p:ph idx="10" type="dt"/>
          </p:nvPr>
        </p:nvSpPr>
        <p:spPr>
          <a:xfrm>
            <a:off x="8636000" y="55499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8" name="Google Shape;208;p73"/>
          <p:cNvSpPr txBox="1"/>
          <p:nvPr>
            <p:ph idx="11" type="ftr"/>
          </p:nvPr>
        </p:nvSpPr>
        <p:spPr>
          <a:xfrm>
            <a:off x="1219200" y="55499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9" name="Google Shape;209;p73"/>
          <p:cNvSpPr txBox="1"/>
          <p:nvPr>
            <p:ph idx="12" type="sldNum"/>
          </p:nvPr>
        </p:nvSpPr>
        <p:spPr>
          <a:xfrm>
            <a:off x="11480800" y="55499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showMasterSp="0" type="vertTx">
  <p:cSld name="VERTICAL_TEXT"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74"/>
          <p:cNvSpPr txBox="1"/>
          <p:nvPr>
            <p:ph type="title"/>
          </p:nvPr>
        </p:nvSpPr>
        <p:spPr>
          <a:xfrm>
            <a:off x="1219200" y="512064"/>
            <a:ext cx="10363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2" name="Google Shape;212;p74"/>
          <p:cNvSpPr txBox="1"/>
          <p:nvPr>
            <p:ph idx="1" type="body"/>
          </p:nvPr>
        </p:nvSpPr>
        <p:spPr>
          <a:xfrm rot="5400000">
            <a:off x="4114800" y="-1112040"/>
            <a:ext cx="4572000" cy="1036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7185" lvl="0" marL="457200" algn="l">
              <a:spcBef>
                <a:spcPts val="700"/>
              </a:spcBef>
              <a:spcAft>
                <a:spcPts val="0"/>
              </a:spcAft>
              <a:buSzPts val="1710"/>
              <a:buChar char="▪"/>
              <a:defRPr/>
            </a:lvl1pPr>
            <a:lvl2pPr indent="-331469" lvl="1" marL="914400" algn="l">
              <a:spcBef>
                <a:spcPts val="360"/>
              </a:spcBef>
              <a:spcAft>
                <a:spcPts val="0"/>
              </a:spcAft>
              <a:buSzPts val="1620"/>
              <a:buChar char="🢭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213" name="Google Shape;213;p74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4" name="Google Shape;214;p74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5" name="Google Shape;215;p74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showMasterSp="0" type="vertTitleAndTx">
  <p:cSld name="VERTICAL_TITLE_AND_VERTICAL_TEXT"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75"/>
          <p:cNvSpPr txBox="1"/>
          <p:nvPr>
            <p:ph type="title"/>
          </p:nvPr>
        </p:nvSpPr>
        <p:spPr>
          <a:xfrm rot="5400000">
            <a:off x="7234238" y="1879602"/>
            <a:ext cx="5851525" cy="26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8" name="Google Shape;218;p75"/>
          <p:cNvSpPr txBox="1"/>
          <p:nvPr>
            <p:ph idx="1" type="body"/>
          </p:nvPr>
        </p:nvSpPr>
        <p:spPr>
          <a:xfrm rot="5400000">
            <a:off x="1798638" y="-711199"/>
            <a:ext cx="5851525" cy="78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7185" lvl="0" marL="457200" algn="l">
              <a:spcBef>
                <a:spcPts val="700"/>
              </a:spcBef>
              <a:spcAft>
                <a:spcPts val="0"/>
              </a:spcAft>
              <a:buSzPts val="1710"/>
              <a:buChar char="▪"/>
              <a:defRPr/>
            </a:lvl1pPr>
            <a:lvl2pPr indent="-331469" lvl="1" marL="914400" algn="l">
              <a:spcBef>
                <a:spcPts val="360"/>
              </a:spcBef>
              <a:spcAft>
                <a:spcPts val="0"/>
              </a:spcAft>
              <a:buSzPts val="1620"/>
              <a:buChar char="🢭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219" name="Google Shape;219;p75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0" name="Google Shape;220;p75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1" name="Google Shape;221;p75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5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9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4" name="Google Shape;34;p5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0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0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6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6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6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6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6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6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6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6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6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6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6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6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6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6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63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63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6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6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6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64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64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6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6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6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5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5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5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5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chemeClr val="dk1"/>
            </a:gs>
            <a:gs pos="65000">
              <a:schemeClr val="dk1"/>
            </a:gs>
            <a:gs pos="100000">
              <a:srgbClr val="5676AA"/>
            </a:gs>
          </a:gsLst>
          <a:lin ang="5400000" scaled="0"/>
        </a:gra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54"/>
          <p:cNvSpPr/>
          <p:nvPr/>
        </p:nvSpPr>
        <p:spPr>
          <a:xfrm>
            <a:off x="0" y="-1"/>
            <a:ext cx="487680" cy="685445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6" name="Google Shape;86;p54"/>
          <p:cNvSpPr/>
          <p:nvPr/>
        </p:nvSpPr>
        <p:spPr>
          <a:xfrm>
            <a:off x="340388" y="5047394"/>
            <a:ext cx="97536" cy="1691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7" name="Google Shape;87;p54"/>
          <p:cNvSpPr/>
          <p:nvPr/>
        </p:nvSpPr>
        <p:spPr>
          <a:xfrm>
            <a:off x="340388" y="4796819"/>
            <a:ext cx="97536" cy="228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8" name="Google Shape;88;p54"/>
          <p:cNvSpPr/>
          <p:nvPr/>
        </p:nvSpPr>
        <p:spPr>
          <a:xfrm>
            <a:off x="340388" y="4637685"/>
            <a:ext cx="97536" cy="1371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9" name="Google Shape;89;p54"/>
          <p:cNvSpPr/>
          <p:nvPr/>
        </p:nvSpPr>
        <p:spPr>
          <a:xfrm>
            <a:off x="340388" y="4542559"/>
            <a:ext cx="97536" cy="731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0" name="Google Shape;90;p54"/>
          <p:cNvSpPr/>
          <p:nvPr/>
        </p:nvSpPr>
        <p:spPr>
          <a:xfrm>
            <a:off x="412744" y="680477"/>
            <a:ext cx="60960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1" name="Google Shape;91;p54"/>
          <p:cNvSpPr/>
          <p:nvPr/>
        </p:nvSpPr>
        <p:spPr>
          <a:xfrm>
            <a:off x="358764" y="680477"/>
            <a:ext cx="36576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2" name="Google Shape;92;p54"/>
          <p:cNvSpPr/>
          <p:nvPr/>
        </p:nvSpPr>
        <p:spPr>
          <a:xfrm>
            <a:off x="333360" y="680477"/>
            <a:ext cx="12192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3" name="Google Shape;93;p54"/>
          <p:cNvSpPr/>
          <p:nvPr/>
        </p:nvSpPr>
        <p:spPr>
          <a:xfrm>
            <a:off x="295691" y="680477"/>
            <a:ext cx="12192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4" name="Google Shape;94;p54"/>
          <p:cNvSpPr txBox="1"/>
          <p:nvPr>
            <p:ph type="title"/>
          </p:nvPr>
        </p:nvSpPr>
        <p:spPr>
          <a:xfrm>
            <a:off x="1219200" y="512064"/>
            <a:ext cx="10363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4000"/>
              <a:buFont typeface="Consolas"/>
              <a:buNone/>
              <a:defRPr b="0" i="0" sz="4000" u="none" cap="none" strike="noStrike">
                <a:solidFill>
                  <a:srgbClr val="C1EDFF"/>
                </a:solidFill>
                <a:latin typeface="Consolas"/>
                <a:ea typeface="Consolas"/>
                <a:cs typeface="Consolas"/>
                <a:sym typeface="Consola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5" name="Google Shape;95;p54"/>
          <p:cNvSpPr txBox="1"/>
          <p:nvPr>
            <p:ph idx="1" type="body"/>
          </p:nvPr>
        </p:nvSpPr>
        <p:spPr>
          <a:xfrm>
            <a:off x="1219200" y="1783560"/>
            <a:ext cx="103632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9575" lvl="0" marL="457200" marR="0" rtl="0" algn="l"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2850"/>
              <a:buFont typeface="Noto Sans Symbols"/>
              <a:buChar char="▪"/>
              <a:defRPr b="0" i="0" sz="30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-377190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340"/>
              <a:buFont typeface="Noto Sans Symbols"/>
              <a:buChar char="🢭"/>
              <a:defRPr b="0" i="0" sz="26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■"/>
              <a:defRPr b="0" i="0" sz="24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-368300" lvl="3" marL="1828800" marR="0" rtl="0" algn="l">
              <a:spcBef>
                <a:spcPts val="440"/>
              </a:spcBef>
              <a:spcAft>
                <a:spcPts val="0"/>
              </a:spcAft>
              <a:buClr>
                <a:schemeClr val="accent3"/>
              </a:buClr>
              <a:buSzPts val="2200"/>
              <a:buFont typeface="Noto Sans Symbols"/>
              <a:buChar char="🢝"/>
              <a:defRPr b="0" i="0" sz="22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●"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●"/>
              <a:defRPr b="0" i="0" sz="16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●"/>
              <a:defRPr b="0" i="0" sz="16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●"/>
              <a:defRPr b="0" i="0" sz="16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96" name="Google Shape;96;p54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97" name="Google Shape;97;p54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98" name="Google Shape;98;p54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marR="0" rtl="0" algn="l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marR="0" rtl="0" algn="l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marR="0" rtl="0" algn="l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marR="0" rtl="0" algn="l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marR="0" rtl="0" algn="l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marR="0" rtl="0" algn="l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marR="0" rtl="0" algn="l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marR="0" rtl="0" algn="l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6" name="Google Shape;226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388882" y="-52552"/>
            <a:ext cx="12580882" cy="6963103"/>
          </a:xfrm>
          <a:prstGeom prst="rect">
            <a:avLst/>
          </a:prstGeom>
          <a:noFill/>
          <a:ln>
            <a:noFill/>
          </a:ln>
        </p:spPr>
      </p:pic>
      <p:sp>
        <p:nvSpPr>
          <p:cNvPr id="227" name="Google Shape;227;p26"/>
          <p:cNvSpPr txBox="1"/>
          <p:nvPr/>
        </p:nvSpPr>
        <p:spPr>
          <a:xfrm>
            <a:off x="1042416" y="932688"/>
            <a:ext cx="9445752" cy="2031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>
                <a:solidFill>
                  <a:schemeClr val="dk1"/>
                </a:solidFill>
                <a:latin typeface="SimSun"/>
                <a:ea typeface="SimSun"/>
                <a:cs typeface="SimSun"/>
                <a:sym typeface="SimSun"/>
              </a:rPr>
              <a:t>  </a:t>
            </a:r>
            <a:r>
              <a:rPr b="1" lang="zh-TW" sz="6000">
                <a:solidFill>
                  <a:schemeClr val="dk1"/>
                </a:solidFill>
                <a:latin typeface="SimSun"/>
                <a:ea typeface="SimSun"/>
                <a:cs typeface="SimSun"/>
                <a:sym typeface="SimSun"/>
              </a:rPr>
              <a:t>士每拿教會—至死忠心</a:t>
            </a:r>
            <a:endParaRPr b="1" sz="66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600">
                <a:solidFill>
                  <a:schemeClr val="dk1"/>
                </a:solidFill>
                <a:latin typeface="SimSun"/>
                <a:ea typeface="SimSun"/>
                <a:cs typeface="SimSun"/>
                <a:sym typeface="SimSun"/>
              </a:rPr>
              <a:t>      </a:t>
            </a:r>
            <a:r>
              <a:rPr lang="zh-TW" sz="4800">
                <a:solidFill>
                  <a:schemeClr val="dk1"/>
                </a:solidFill>
                <a:latin typeface="SimSun"/>
                <a:ea typeface="SimSun"/>
                <a:cs typeface="SimSun"/>
                <a:sym typeface="SimSun"/>
              </a:rPr>
              <a:t>啟示錄 2:8～11</a:t>
            </a:r>
            <a:endParaRPr sz="48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35"/>
          <p:cNvSpPr txBox="1"/>
          <p:nvPr/>
        </p:nvSpPr>
        <p:spPr>
          <a:xfrm>
            <a:off x="1524000" y="0"/>
            <a:ext cx="9144000" cy="64633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514350" lvl="1" marL="51435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UcPeriod" startAt="2"/>
            </a:pPr>
            <a:r>
              <a:rPr b="0" i="0" lang="zh-TW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士每那教會信徒們經歷患難困苦</a:t>
            </a:r>
            <a:endParaRPr b="0" i="0" sz="3200" u="sng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34950" lvl="0" marL="234950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rabicParenR"/>
            </a:pPr>
            <a:r>
              <a:rPr lang="zh-TW" sz="3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手拿七星，在金燈臺中間行走的主，有天上地上所有權柄，『口中出來一把兩刃利劍，面貌如同烈日放光』，主為何任憑那些信靠祂的人受苦？</a:t>
            </a:r>
            <a:endParaRPr sz="32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1" marL="514350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rabicParenR" startAt="2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猶太人毀謗基督徒，為何主不為被屈的人伸寃？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1313" lvl="2" marL="798513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⮚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苦難如煉金的火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1313" lvl="2" marL="798513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⮚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經歷苦難後，可以幫助那些落在苦難中的人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34950" lvl="0" marL="234950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lang="zh-TW" sz="3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受苦被屈的約伯：『惟願我能知道在那裏可以尋見神，能到祂的臺前。我就在祂面前將我的案件陳明，滿口辯白…只是我往前行，祂不在那裏；往後退，也不能見祂。』〔伯二十三</a:t>
            </a:r>
            <a:r>
              <a:rPr lang="zh-TW"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3～9</a:t>
            </a:r>
            <a:r>
              <a:rPr lang="zh-TW" sz="3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〕</a:t>
            </a:r>
            <a:endParaRPr/>
          </a:p>
          <a:p>
            <a:pPr indent="-234950" lvl="0" marL="234950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lang="zh-TW" sz="3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以色列人在埃及地作奴隸四百多年，神在那裹？</a:t>
            </a:r>
            <a:endParaRPr sz="32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36"/>
          <p:cNvSpPr txBox="1"/>
          <p:nvPr/>
        </p:nvSpPr>
        <p:spPr>
          <a:xfrm>
            <a:off x="1524000" y="0"/>
            <a:ext cx="9144000" cy="6986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27013" lvl="1" marL="227013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romanUcPeriod" startAt="2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zh-TW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耶穌對士每拿教會的安慰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〔二</a:t>
            </a:r>
            <a:r>
              <a:rPr b="0" i="0" lang="zh-TW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8～10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〕</a:t>
            </a:r>
            <a:endParaRPr/>
          </a:p>
          <a:p>
            <a:pPr indent="6350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『我</a:t>
            </a:r>
            <a:r>
              <a:rPr b="0" i="1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知道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你的患難，你的貧窮﹝你卻是富足的﹞也</a:t>
            </a:r>
            <a:r>
              <a:rPr b="0" i="1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知道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那自稱是猶太人所說的毀謗話』</a:t>
            </a:r>
            <a:endParaRPr/>
          </a:p>
          <a:p>
            <a:pPr indent="-393700" lvl="1" marL="4572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UcPeriod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『</a:t>
            </a:r>
            <a:r>
              <a:rPr b="0" i="0" lang="zh-TW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我知道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』：聖經最奇妙的啟示，神愛世人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8738" lvl="1" marL="58738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『耶和華說，我的百姓在埃及所受的困苦，我</a:t>
            </a:r>
            <a:r>
              <a:rPr b="0" i="0" lang="zh-TW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實在看見了。他們因受督工的轄制所發的哀聲，我也聽見了。我原知道他們的痛苦。』〔出三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r>
              <a:rPr b="0" i="0" lang="zh-TW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～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8〕</a:t>
            </a:r>
            <a:endParaRPr/>
          </a:p>
          <a:p>
            <a:pPr indent="-457200" lvl="1" marL="4572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⮚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當環境最黑暗的時候，人生路最難走的時候…</a:t>
            </a:r>
            <a:endParaRPr/>
          </a:p>
          <a:p>
            <a:pPr indent="-287338" lvl="1" marL="287338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詩篇第十篇『耶和華阿，你為甚麼站在遠處，在患難的時候，為甚麼隱藏？其實，你已經觀看』</a:t>
            </a:r>
            <a:endParaRPr/>
          </a:p>
          <a:p>
            <a:pPr indent="-287338" lvl="1" marL="287338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『以色列人住在埃及共有四百三十年。正滿了四百三十年的那一天，耶和華的軍隊都從埃及地出來了。這夜是耶和華的夜，因耶和華領他們出了埃及地。』〔出十二</a:t>
            </a:r>
            <a:r>
              <a:rPr b="0" i="0" lang="zh-TW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40 ～ 42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〕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37"/>
          <p:cNvSpPr txBox="1"/>
          <p:nvPr/>
        </p:nvSpPr>
        <p:spPr>
          <a:xfrm>
            <a:off x="1524000" y="0"/>
            <a:ext cx="9144000" cy="74789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514350" lvl="1" marL="57785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UcPeriod" startAt="2"/>
            </a:pPr>
            <a:r>
              <a:rPr b="0" i="0" lang="zh-TW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士每拿教會，患難，毀謗，卻是富足</a:t>
            </a:r>
            <a:endParaRPr b="0" i="0" sz="3200" u="sng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571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『哀慟的人有福了，因為他們必得安慰』 太五4</a:t>
            </a:r>
            <a:endParaRPr/>
          </a:p>
          <a:p>
            <a:pPr indent="-514350" lvl="1" marL="5715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rabi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人生一般性的苦難哀痛：神未曾應許天氣常藍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1" marL="5715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rabi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為主受苦：因為信仰，基督徒遭受排斥攻事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9725" lvl="2" marL="627063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信仰的真諦，『你們蒙恩，不但得以信服基督，並要</a:t>
            </a:r>
            <a:r>
              <a:rPr b="1" i="1" lang="zh-TW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為祂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受苦。』〔腓一29〕</a:t>
            </a:r>
            <a:endParaRPr b="0" i="0" sz="3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2" marL="287338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『我們有這寶貝放在這瓦器裏，要顯明這莫大的能力，是出於神，不是出於我們。我們四面受敵，卻不被困住，心裏作難，卻不至失望。遭逼迫，卻不被丟棄。打倒了，卻不至死亡。身上常常帶著耶穌的死，使耶穌的生，也顯明在我們身上。』〔林後四</a:t>
            </a:r>
            <a:r>
              <a:rPr b="0" i="0" lang="zh-TW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 ～ 10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〕</a:t>
            </a:r>
            <a:endParaRPr/>
          </a:p>
          <a:p>
            <a:pPr indent="-457200" lvl="1" marL="51435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龍明珠老師： 『貧窮卻是富足』</a:t>
            </a:r>
            <a:endParaRPr/>
          </a:p>
          <a:p>
            <a:pPr indent="-457200" lvl="1" marL="51435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一粒麥子落在地裏死了，卻結出許多子粒來。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571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38"/>
          <p:cNvSpPr txBox="1"/>
          <p:nvPr/>
        </p:nvSpPr>
        <p:spPr>
          <a:xfrm>
            <a:off x="1524000" y="1"/>
            <a:ext cx="9144000" cy="64940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571500" lvl="1" marL="5715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romanUcPeriod" startAt="3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zh-TW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基督對士每拿教會的勉勵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〔二</a:t>
            </a:r>
            <a:r>
              <a:rPr b="0" i="0" lang="zh-TW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10～11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〕</a:t>
            </a:r>
            <a:endParaRPr/>
          </a:p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『你將要受的苦你不用怕。魔鬼要把你們中間幾個人下在監裏，叫你們被試煉。你們必受患難十日。你務要至死忠心，我就賜給你那生命的冠冕。聖靈向眾教會所說的話，凡有耳的，就應當聽。得勝的，必不受第二次死的害。』 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49263" lvl="1" marL="512763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UcPeriod"/>
            </a:pPr>
            <a:r>
              <a:rPr b="0" i="0" lang="zh-TW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你將要受的苦你不用怕</a:t>
            </a:r>
            <a:endParaRPr b="0" i="0" sz="3200" u="sng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1" marL="573087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rabi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受苦是一種試煉，生命成熟的必經之路。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1" marL="573087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rabi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神掌握試煉，試煉有限期，試煉帶著目的。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1" marL="573087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rabi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忠心的試煉：忠心到底。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1" marL="51435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“生命的冠冕”：“</a:t>
            </a:r>
            <a:r>
              <a:rPr b="0" i="0" lang="zh-TW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finished well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1" marL="51435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“必不受第二次死的害”：注目永恆，當求上面的事。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39"/>
          <p:cNvSpPr txBox="1"/>
          <p:nvPr/>
        </p:nvSpPr>
        <p:spPr>
          <a:xfrm>
            <a:off x="1524000" y="0"/>
            <a:ext cx="9144000" cy="74789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514350" lvl="1" marL="57785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UcPeriod" startAt="2"/>
            </a:pPr>
            <a:r>
              <a:rPr b="0" i="0" lang="zh-TW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人生長跑不懼風雨，有復活主同在，直奔標竿</a:t>
            </a:r>
            <a:endParaRPr b="0" i="0" sz="3200" u="sng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3200" lvl="1" marL="168275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完成神的旨意：『那美好的仗我已經打過了，當跑的路我已經跑盡了，所信的道我已經守住了。從此以後，有公義的冠冕為我存留，就是按著公義審判的主到了那日要賜給我的。不但要賜給我，也賜給凡愛慕祂顯現的人。』〔提後四</a:t>
            </a:r>
            <a:r>
              <a:rPr b="0" i="0" lang="zh-TW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7～8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〕</a:t>
            </a:r>
            <a:endParaRPr/>
          </a:p>
          <a:p>
            <a:pPr indent="-290513" lvl="1" marL="347663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人生道路，有平坦有崎嶇：青草地，溪水旁，死蔭幽谷，『我一生一世必有恩典慈愛隨著我，我且要住在耶和華的殿中，直到永遠。』〔詩二十三〕</a:t>
            </a:r>
            <a:endParaRPr/>
          </a:p>
          <a:p>
            <a:pPr indent="-290513" lvl="1" marL="347663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黑雲之後便是陽光，信心的試煉，〝父阿，是的，你的美意本是如此！〞〔太十一</a:t>
            </a:r>
            <a:r>
              <a:rPr b="0" i="0" lang="zh-TW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26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〕</a:t>
            </a:r>
            <a:endParaRPr/>
          </a:p>
          <a:p>
            <a:pPr indent="-457200" lvl="1" marL="51435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⮚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『聖靈向眾教會所說的話，凡有耳的，就應當聽！』：從教會到個人，暴風雨中的安穩。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571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40"/>
          <p:cNvSpPr txBox="1"/>
          <p:nvPr/>
        </p:nvSpPr>
        <p:spPr>
          <a:xfrm>
            <a:off x="1524000" y="1"/>
            <a:ext cx="9372600" cy="65556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人一生在世如客旅轉眼逝去，世上並無一處能久留雖然有名利財寶一生在追求，但不能使我永遠擁有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我深信在那各各他山頂，我救主曾為我被掛，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當歲月漸漸消失世界成過去，我仍願倚靠古舊十架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我深信基督既為人受死十架，今日能使你生命改變因為祂曾改變我賜我新生命，我今願靠近十架身邊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我深信在那各各他山頂，我救主曾為我被掛，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當歲月漸漸消失世界成過去，我仍願倚靠古舊十架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我深信人生雖然如謎難測透，有一天這一切將結朿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但因信我能得勝死亡與黑暗，到天家與我良友同住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我深信在那各各他山頂，我救主曾為我被掛，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當歲月漸漸消失世界成過去，我仍願倚靠古舊十架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7"/>
          <p:cNvSpPr txBox="1"/>
          <p:nvPr/>
        </p:nvSpPr>
        <p:spPr>
          <a:xfrm>
            <a:off x="1524000" y="1"/>
            <a:ext cx="9220200" cy="71558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  北三角區華人基督徒團契主日講章系列</a:t>
            </a:r>
            <a:r>
              <a:rPr lang="zh-TW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              </a:t>
            </a:r>
            <a:endParaRPr/>
          </a:p>
          <a:p>
            <a:pPr indent="-177800" lvl="0" marL="168275" marR="0" rtl="0" algn="l">
              <a:spcBef>
                <a:spcPts val="120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Arial"/>
              <a:buChar char="•"/>
            </a:pPr>
            <a:r>
              <a:rPr lang="zh-TW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3/30</a:t>
            </a:r>
            <a:r>
              <a:rPr lang="zh-TW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【拔摩海島的異象—榮耀的基督】 啟 一1～20</a:t>
            </a:r>
            <a:endParaRPr/>
          </a:p>
          <a:p>
            <a:pPr indent="-177800" lvl="0" marL="168275" marR="0" rtl="0" algn="l">
              <a:spcBef>
                <a:spcPts val="120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Arial"/>
              <a:buChar char="•"/>
            </a:pPr>
            <a:r>
              <a:rPr lang="zh-TW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4/27 基督書簡【以弗所教會—致命欠缺】啟二1～7</a:t>
            </a:r>
            <a:endParaRPr/>
          </a:p>
          <a:p>
            <a:pPr indent="-177800" lvl="0" marL="168275" marR="0" rtl="0" algn="l">
              <a:spcBef>
                <a:spcPts val="120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lang="zh-TW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5/18 基督書簡【士每拿教會—至死忠心】啟 二8～11</a:t>
            </a:r>
            <a:endParaRPr/>
          </a:p>
          <a:p>
            <a:pPr indent="-177800" lvl="0" marL="168275" marR="0" rtl="0" algn="l">
              <a:spcBef>
                <a:spcPts val="120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lang="zh-TW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6/29 基督書簡【別迦摩教會—不能妥協】啟 二12～17</a:t>
            </a:r>
            <a:endParaRPr/>
          </a:p>
          <a:p>
            <a:pPr indent="-177800" lvl="0" marL="168275" marR="0" rtl="0" algn="l">
              <a:spcBef>
                <a:spcPts val="120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lang="zh-TW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7/27 基督書簡【推雅推喇教會—持守所有】啟二18～29</a:t>
            </a:r>
            <a:endParaRPr/>
          </a:p>
          <a:p>
            <a:pPr indent="-177800" lvl="0" marL="168275" marR="0" rtl="0" algn="l">
              <a:spcBef>
                <a:spcPts val="120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lang="zh-TW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8/17 基督書簡【撒狄教會—名存實亡】啟三1～6</a:t>
            </a:r>
            <a:endParaRPr/>
          </a:p>
          <a:p>
            <a:pPr indent="-177800" lvl="0" marL="168275" marR="0" rtl="0" algn="l">
              <a:spcBef>
                <a:spcPts val="120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lang="zh-TW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9/28 基督書簡【非拉鐵非教會—敞開的門】啟三7～13</a:t>
            </a:r>
            <a:endParaRPr/>
          </a:p>
          <a:p>
            <a:pPr indent="-177800" lvl="0" marL="168275" marR="0" rtl="0" algn="l">
              <a:spcBef>
                <a:spcPts val="120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lang="zh-TW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10/26基督書簡【老底嘉教會—罪重恩更濃】三14～22</a:t>
            </a:r>
            <a:endParaRPr/>
          </a:p>
          <a:p>
            <a:pPr indent="-177800" lvl="0" marL="168275" marR="0" rtl="0" algn="l">
              <a:spcBef>
                <a:spcPts val="120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lang="zh-TW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11/23 【你們要讚美耶和華】感恩節詩篇第一百五十篇</a:t>
            </a:r>
            <a:endParaRPr sz="2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7800" lvl="0" marL="168275" marR="0" rtl="0" algn="l">
              <a:spcBef>
                <a:spcPts val="120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lang="zh-TW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12/28 【從歲首到年終】 申命記 十一8～17</a:t>
            </a:r>
            <a:endParaRPr/>
          </a:p>
          <a:p>
            <a:pPr indent="-201613" lvl="0" marL="404813" marR="0" rtl="0" algn="l">
              <a:spcBef>
                <a:spcPts val="18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onsolas"/>
              <a:buNone/>
            </a:pPr>
            <a:r>
              <a:t/>
            </a:r>
            <a:endParaRPr sz="32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8"/>
          <p:cNvSpPr txBox="1"/>
          <p:nvPr/>
        </p:nvSpPr>
        <p:spPr>
          <a:xfrm>
            <a:off x="1524000" y="0"/>
            <a:ext cx="9144000" cy="6986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57200" lvl="1" marL="5207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❑"/>
            </a:pPr>
            <a:r>
              <a:rPr b="0" i="0" lang="zh-TW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啟示錄的背景</a:t>
            </a:r>
            <a:endParaRPr b="0" i="0" sz="3200" u="sng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04775" lvl="2" marL="1651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教會大遭逼迫，許多使徒殉道，約翰被放逐孤島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68263" lvl="3" marL="233363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復活榮耀的主顯現，『不要懼怕！我是首先的，我是末後的，又是那存活的。我曾死過，現在又活了，直活到永永遠遠。並且拿著死亡和陰間的鑰匙。』〔一</a:t>
            </a:r>
            <a:r>
              <a:rPr b="0" i="0" lang="zh-TW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17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〕『</a:t>
            </a:r>
            <a:r>
              <a:rPr b="0" i="0" lang="zh-TW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約翰便將神的道，和耶穌基督的見證，凡自己所看見的，都證明出來。念這書上預言的，和那些聽見又遵守其中所記載的，都是有福的，因為日期近了。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』〔一2～3〕</a:t>
            </a:r>
            <a:endParaRPr/>
          </a:p>
          <a:p>
            <a:pPr indent="-68263" lvl="3" marL="233363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『</a:t>
            </a:r>
            <a:r>
              <a:rPr b="0" i="0" lang="zh-TW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約翰寫信給亞西亞的七個教會。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』〔一4〕：不要怕，與你們同在的主，從起初就有，並且活到永永遠遠，祂是昔在今在以後永在的審判主。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68263" lvl="3" marL="233363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『聖靈向眾教會所說的話，凡有耳的，就應當聽！』：重要性，範圍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9"/>
          <p:cNvSpPr txBox="1"/>
          <p:nvPr/>
        </p:nvSpPr>
        <p:spPr>
          <a:xfrm>
            <a:off x="1524000" y="0"/>
            <a:ext cx="9144000" cy="50167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57200" lvl="3" marL="6223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❑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基督致七教會書信的共同架構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4" marL="573088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L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宣告基督是真正寫信者，約翰只是執筆人。這七封信是為當時七間實際存在的教會及領導人而寫，但簡接是為歷世歷代所有教會寫的。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4" marL="573088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L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寫信者的自我介紹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4" marL="573088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L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稱讚該教會的話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4" marL="573088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L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責備該教會的話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4" marL="573088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L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指示該教會應該改正的方法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4" marL="573088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L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聖靈向該教會的呼籲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4" marL="573088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L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基督對得勝者的應許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30"/>
          <p:cNvSpPr txBox="1"/>
          <p:nvPr>
            <p:ph type="ctrTitle"/>
          </p:nvPr>
        </p:nvSpPr>
        <p:spPr>
          <a:xfrm>
            <a:off x="1752600" y="381000"/>
            <a:ext cx="8686800" cy="2438400"/>
          </a:xfrm>
          <a:prstGeom prst="rect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marR="9144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25000"/>
              <a:buFont typeface="Arial"/>
              <a:buNone/>
            </a:pPr>
            <a:r>
              <a:rPr b="0" lang="zh-TW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             </a:t>
            </a:r>
            <a:br>
              <a:rPr b="0" lang="zh-TW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lang="zh-TW" sz="44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第一封書簡：基督致以弗所教會</a:t>
            </a:r>
            <a:br>
              <a:rPr b="0" lang="zh-TW" sz="44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lang="zh-TW" sz="44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          </a:t>
            </a:r>
            <a:br>
              <a:rPr b="0" lang="zh-TW" sz="32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lang="zh-TW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lang="zh-TW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lang="zh-TW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b="0" lang="zh-TW" sz="28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		</a:t>
            </a:r>
            <a:endParaRPr b="0" sz="3200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52" name="Google Shape;252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43401" y="3276600"/>
            <a:ext cx="3495675" cy="255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31"/>
          <p:cNvSpPr txBox="1"/>
          <p:nvPr/>
        </p:nvSpPr>
        <p:spPr>
          <a:xfrm>
            <a:off x="1524000" y="-12032"/>
            <a:ext cx="8856984" cy="5663089"/>
          </a:xfrm>
          <a:prstGeom prst="rect">
            <a:avLst/>
          </a:prstGeom>
          <a:noFill/>
          <a:ln cap="flat" cmpd="sng" w="9525">
            <a:solidFill>
              <a:srgbClr val="FF33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『你要寫信給以弗所教會的使者，說，那右手拿著七星，在七個金燈臺中間行走的，說，我知道你的行為，勞碌，忍耐，也知道你不能容忍惡人，你也曾試驗那自稱為使徒卻不是使徒的，看出他們是假的來。你也能忍耐，曾為我的名勞苦，並不乏倦。</a:t>
            </a:r>
            <a:endParaRPr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zh-TW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然而有一件事我要責備你，就是你把起初的愛心離棄了。所以應當回想你是從那裏墜落的，並要悔改，行起初所行的事。你若不悔改，我就臨到你那裏，把你的燈臺從原處挪去。』      </a:t>
            </a:r>
            <a:endParaRPr/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zh-TW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               〔啟二</a:t>
            </a:r>
            <a:r>
              <a:rPr lang="zh-TW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1～7</a:t>
            </a:r>
            <a:r>
              <a:rPr lang="zh-TW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〕</a:t>
            </a:r>
            <a:endParaRPr sz="32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32"/>
          <p:cNvSpPr txBox="1"/>
          <p:nvPr>
            <p:ph type="ctrTitle"/>
          </p:nvPr>
        </p:nvSpPr>
        <p:spPr>
          <a:xfrm>
            <a:off x="1752600" y="381000"/>
            <a:ext cx="8686800" cy="2438400"/>
          </a:xfrm>
          <a:prstGeom prst="rect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marR="9144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25000"/>
              <a:buFont typeface="Arial"/>
              <a:buNone/>
            </a:pPr>
            <a:r>
              <a:rPr b="0" lang="zh-TW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             </a:t>
            </a:r>
            <a:br>
              <a:rPr b="0" lang="zh-TW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lang="zh-TW" sz="44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第二封書簡：基督致士每拿教會</a:t>
            </a:r>
            <a:br>
              <a:rPr b="0" lang="zh-TW" sz="44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lang="zh-TW" sz="44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          </a:t>
            </a:r>
            <a:br>
              <a:rPr b="0" lang="zh-TW" sz="32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lang="zh-TW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lang="zh-TW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lang="zh-TW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b="0" lang="zh-TW" sz="28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		</a:t>
            </a:r>
            <a:endParaRPr b="0" sz="3200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65" name="Google Shape;265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43401" y="3276600"/>
            <a:ext cx="3495675" cy="255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33"/>
          <p:cNvSpPr txBox="1"/>
          <p:nvPr/>
        </p:nvSpPr>
        <p:spPr>
          <a:xfrm>
            <a:off x="1676400" y="228601"/>
            <a:ext cx="8839200" cy="5663089"/>
          </a:xfrm>
          <a:prstGeom prst="rect">
            <a:avLst/>
          </a:prstGeom>
          <a:noFill/>
          <a:ln cap="flat" cmpd="sng" w="9525">
            <a:solidFill>
              <a:srgbClr val="FF33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『你要寫信給士每那教會的使者說，那首先的，未後的，死過又活的說，我知道你的患難，你的貧窮﹝你卻是富足的﹞，也知道那自稱是猶太人所說的毀謗話，其實他們不是猶太人，乃是撒但一會的人。</a:t>
            </a:r>
            <a:endParaRPr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zh-TW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你將要受的苦你不用怕。魔鬼要把你們中間幾個人下在監裏，叫你們被試煉。你們必受患難十日。你務要至死忠心，我就賜給你那生命的冠冕。聖靈向眾教會所說的話，凡有耳的，就應當聽。得勝的，必不受第二次死的害。』</a:t>
            </a:r>
            <a:endParaRPr sz="3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zh-TW" sz="3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                  〔啟二8～11</a:t>
            </a:r>
            <a:r>
              <a:rPr lang="zh-TW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〕</a:t>
            </a:r>
            <a:endParaRPr sz="32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34"/>
          <p:cNvSpPr txBox="1"/>
          <p:nvPr/>
        </p:nvSpPr>
        <p:spPr>
          <a:xfrm>
            <a:off x="1496290" y="-37867"/>
            <a:ext cx="9144000" cy="74789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01638" lvl="1" marL="401638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romanUcPeriod"/>
            </a:pPr>
            <a:r>
              <a:rPr b="0" i="0" lang="zh-TW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士每拿教會：一間歷經患難貧窮教會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〔二</a:t>
            </a:r>
            <a:r>
              <a:rPr b="0" i="0" lang="zh-TW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</a:t>
            </a:r>
            <a:r>
              <a:rPr b="0" i="0" lang="zh-TW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～9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〕</a:t>
            </a:r>
            <a:endParaRPr/>
          </a:p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『你要寫信士每教會的使者說，那首先的，未後的，死過又活的說，我知道你的患難，你的貧窮﹝你卻是富足的﹞也知道那自稱是猶太人所說的毀謗話，其實他們不是猶太人，乃是撒但一會的人。』</a:t>
            </a:r>
            <a:endParaRPr/>
          </a:p>
          <a:p>
            <a:pPr indent="-233363" lvl="1" marL="233363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士每拿城〔Emurna〕被稱作「亞洲之冠冕」</a:t>
            </a:r>
            <a:r>
              <a:rPr b="0" i="0" lang="zh-TW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</a:t>
            </a:r>
            <a:r>
              <a:rPr b="0" i="0" lang="zh-TW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居民富庶。當地基督徒卻因信仰受：患難，試煉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93700" lvl="1" marL="4572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UcPeriod"/>
            </a:pPr>
            <a:r>
              <a:rPr b="0" i="0" lang="zh-TW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基督的自稱</a:t>
            </a:r>
            <a:endParaRPr b="0" i="0" sz="3200" u="sng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『那首先的，末後的，死過又活的』</a:t>
            </a:r>
            <a:endParaRPr/>
          </a:p>
          <a:p>
            <a:pPr indent="-114300" lvl="1" marL="225425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⮚"/>
            </a:pPr>
            <a:r>
              <a:rPr b="0" i="0" lang="zh-TW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苦難不是末後者，黑暗隧道終點陽光普照，直照到永恆。</a:t>
            </a:r>
            <a:endParaRPr b="0" i="0" sz="3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14300" lvl="1" marL="225425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⮚"/>
            </a:pPr>
            <a:r>
              <a:rPr b="0" i="0" lang="zh-TW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整段苦難路程中，主耶穌與屬祂的人同行。</a:t>
            </a:r>
            <a:endParaRPr b="0" i="0" sz="3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14300" lvl="1" marL="225425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⮚"/>
            </a:pPr>
            <a:r>
              <a:rPr b="0" i="0" lang="zh-TW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復活的主掌管一切，死亡不再在人身上有權柄，而是通往永恆之路。</a:t>
            </a:r>
            <a:endParaRPr b="0" i="0" sz="3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1" marL="111125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7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Metro">
  <a:themeElements>
    <a:clrScheme name="Metro">
      <a:dk1>
        <a:srgbClr val="000000"/>
      </a:dk1>
      <a:lt1>
        <a:srgbClr val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2025-01-11T20:33:46Z</dcterms:created>
  <dc:creator>Li, Christine</dc:creator>
</cp:coreProperties>
</file>