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1" r:id="rId3"/>
    <p:sldId id="257" r:id="rId4"/>
    <p:sldId id="258" r:id="rId5"/>
    <p:sldId id="259" r:id="rId6"/>
    <p:sldId id="268" r:id="rId7"/>
    <p:sldId id="260" r:id="rId8"/>
    <p:sldId id="261" r:id="rId9"/>
    <p:sldId id="262" r:id="rId10"/>
    <p:sldId id="263" r:id="rId11"/>
    <p:sldId id="280" r:id="rId12"/>
    <p:sldId id="264" r:id="rId13"/>
    <p:sldId id="265" r:id="rId14"/>
    <p:sldId id="266" r:id="rId15"/>
    <p:sldId id="267" r:id="rId16"/>
    <p:sldId id="279" r:id="rId17"/>
    <p:sldId id="269" r:id="rId18"/>
    <p:sldId id="270" r:id="rId19"/>
    <p:sldId id="271" r:id="rId20"/>
    <p:sldId id="272" r:id="rId21"/>
    <p:sldId id="273" r:id="rId22"/>
    <p:sldId id="274" r:id="rId23"/>
    <p:sldId id="278" r:id="rId24"/>
    <p:sldId id="275" r:id="rId25"/>
    <p:sldId id="276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F48ED1-7503-4342-9229-945A072CF2BA}" v="405" dt="2025-04-30T19:28:00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83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3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98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8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20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0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2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3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0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27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7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0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4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0CDD-333C-41E0-8990-F8ACBF2996D0}" type="datetimeFigureOut">
              <a:rPr lang="en-US" smtClean="0"/>
              <a:t>5/4/25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12D8F-263A-4441-8BE0-05139037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7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5A00A-705C-4378-B5BF-DE8179E9BE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798513"/>
            <a:ext cx="7772400" cy="2387600"/>
          </a:xfrm>
        </p:spPr>
        <p:txBody>
          <a:bodyPr/>
          <a:lstStyle/>
          <a:p>
            <a:r>
              <a:rPr lang="zh-CN" altLang="en-US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耶和华膏立大卫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4C7AB6-429D-4931-B683-226756E31A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黄力夫弟兄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7727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AB8A1-30E4-4D65-8DAB-7A1A13FE7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214313"/>
            <a:ext cx="10535479" cy="596265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扫罗执行神的命令不彻底。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被神厌弃。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我们是不是也一样？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当记念安息日，守为圣日。 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出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20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8</a:t>
            </a: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我们软弱了，就不来主日敬拜。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我们也会被神厌弃。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074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E38E5-3264-2039-CB27-FD61FA771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474" y="290030"/>
            <a:ext cx="10515600" cy="4351338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神要撒母耳另外立王。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神要在耶西的儿子中选一个做以色列的王。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4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F38D1-2408-4AD9-8C6E-80CD0811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50802"/>
            <a:ext cx="7886700" cy="992186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耶西是谁？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61531-A58A-442F-BE87-208128E3B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3" y="1195389"/>
            <a:ext cx="10505661" cy="4981575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邻舍的妇人说：「拿俄米得孩子了！」就给孩子起名叫俄备得。这俄备得是耶西的父，耶西是大卫的父。 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4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17</a:t>
            </a:r>
          </a:p>
          <a:p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波阿斯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从路得生俄备得，是拿俄米养大的。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所以耶西是波阿斯的孙子。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义人之后。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824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0D9FC-6676-49B4-8571-C9171B627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323851"/>
            <a:ext cx="10475844" cy="5853113"/>
          </a:xfrm>
        </p:spPr>
        <p:txBody>
          <a:bodyPr/>
          <a:lstStyle/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到那日，耶西的根立作万民的大旗；外邦人必寻求他，他安息之所大有荣耀。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赛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10</a:t>
            </a:r>
            <a:endParaRPr lang="en-US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预言弥撒亚必出自耶西的后代。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新约中两个耶稣的家谱（马太与路加福音），都说耶稣是大卫的后裔。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神在耶西的儿子中立王，是在万古以前就预定了。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因为神自己，要道成肉身，成为弥撒亚（基督），拯救堕落的人类。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0610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FE1B2-345D-4A53-81A2-B6A2B11F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5090"/>
            <a:ext cx="7886700" cy="944562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伯利恒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651D5-9B54-45F8-81F4-D94D46E86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922" y="1371600"/>
            <a:ext cx="10644808" cy="514350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你将膏油盛满了角，我差遣你往伯利恒人耶西那里去；因为我在他众子之内，预定一个作王的。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波阿斯与路得，耶西与大卫，都是伯利恒人。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伯利恒以法他啊！你在犹大诸城中为小，将来必有一位从你那里出来，在以色列中为我作掌权的；他的根源从亘古，从太初就有。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弥 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先知预言伯利恒必出弥赛亚。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大卫之后约一千年，耶稣也降生在伯利恒的马槽里。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110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23C4E-289A-48CA-90E7-4A8ACCD4D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41277"/>
            <a:ext cx="7886700" cy="1035049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神命令</a:t>
            </a:r>
            <a:r>
              <a:rPr lang="zh-TW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撒母耳</a:t>
            </a:r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膏立大卫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951B8-E6A7-449D-A1AF-37949DD36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22" y="1214439"/>
            <a:ext cx="10540448" cy="4962525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撒母耳说：我怎能去呢？扫罗若听见，必要杀我。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王的权力很大。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耶和华说：你可以带一只牛犊去，就说：「我来是要向耶和华献祭。」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撒母耳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从拉玛走到伯利恒，还要带一只牛犊。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大约要走两天。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神的命令，老撒母耳彻底执行，与扫罗不同。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292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聖光聖經地理Holy Light Bible Geography">
            <a:extLst>
              <a:ext uri="{FF2B5EF4-FFF2-40B4-BE49-F238E27FC236}">
                <a16:creationId xmlns:a16="http://schemas.microsoft.com/office/drawing/2014/main" id="{1D027CC9-DB96-2E66-8F8A-F363D50F4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588" y="0"/>
            <a:ext cx="91408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6A2EF844-CD9B-DA4B-578E-E34C5BBADFC6}"/>
              </a:ext>
            </a:extLst>
          </p:cNvPr>
          <p:cNvSpPr/>
          <p:nvPr/>
        </p:nvSpPr>
        <p:spPr>
          <a:xfrm>
            <a:off x="5526156" y="1470991"/>
            <a:ext cx="775252" cy="77525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F9384F0-2EF3-B2F9-9764-1A3869B5EA03}"/>
              </a:ext>
            </a:extLst>
          </p:cNvPr>
          <p:cNvSpPr/>
          <p:nvPr/>
        </p:nvSpPr>
        <p:spPr>
          <a:xfrm>
            <a:off x="7373178" y="4306956"/>
            <a:ext cx="775252" cy="77525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0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A61D9-0718-4AC4-8341-C1441E593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917" y="190501"/>
            <a:ext cx="10699474" cy="587236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到了伯利恒，那城里的长老都战战兢兢地出来迎接他，问他说：「你是为平安来的吗？」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他说：「为平安来的，我是给耶和华献祭。你们当自洁，来与我同吃祭肉。」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撒母耳就使耶西和他众子自洁，请他们来吃祭肉。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献祭完的祭肉，是祭司可以吃的。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祭司邀请的人，若洁净后，也可以吃。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了无痕迹的把耶西和众子都请来了。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025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411DC-8B0A-405B-B86F-52D009129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968374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耶和华看人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2EE0A-63C8-4DF7-8A56-2E9E6C145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160" y="1296366"/>
            <a:ext cx="10540448" cy="4627355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撒母耳看见以利押，就心里说，耶和华的受膏者必定在他面前。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因为以利押的外貌和他身材高大。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扫罗也是身材高大。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因为，耶和华不像人看人：人是看外貌；耶和华是看内心。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84002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AD8C1-915B-4117-8C4E-0017F71E8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987" y="618505"/>
            <a:ext cx="10446026" cy="5111404"/>
          </a:xfrm>
        </p:spPr>
        <p:txBody>
          <a:bodyPr/>
          <a:lstStyle/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耶西叫他七个儿子都从撒母耳面前经过，撒母耳说：「这都不是耶和华所拣选的。」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撒母耳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学到了功课。静静的听耶和华的命令。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撒母耳对耶西说：「你的儿子都在这里吗？」他回答说：「还有个小的，现在放羊。」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大卫连吃祭肉的资格都没有。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还在家里放羊。显然没有自洁。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676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32B5A-DFC1-17EB-84AA-FC979F443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859"/>
            <a:ext cx="10515600" cy="941871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弥赛亚一定是大卫的子孙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E977B-0691-BB92-C43C-BF131658F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7544"/>
            <a:ext cx="10515600" cy="5367130"/>
          </a:xfrm>
        </p:spPr>
        <p:txBody>
          <a:bodyPr>
            <a:normAutofit/>
          </a:bodyPr>
          <a:lstStyle/>
          <a:p>
            <a:r>
              <a:rPr lang="zh-CN" altLang="en-US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有一婴孩为我们而生；有一子赐给我们。政权必担在他的肩头上；他名称为「奇妙策士、全能的神、永在的父、和平的君」。他的政权与平安必加增无穷。他必在大卫的宝座上治理他的国，以公平公义使国坚定稳固，从今直到永远。万军之耶和华的热心必成就这事。 </a:t>
            </a:r>
            <a:r>
              <a:rPr lang="en-US" altLang="zh-CN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赛 </a:t>
            </a:r>
            <a:r>
              <a:rPr lang="en-US" altLang="zh-CN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9</a:t>
            </a:r>
            <a:r>
              <a:rPr lang="zh-CN" altLang="en-US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6-7</a:t>
            </a:r>
          </a:p>
          <a:p>
            <a:r>
              <a:rPr lang="zh-CN" altLang="en-US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亚伯拉罕的後裔，大卫的子孙耶稣基督的家谱。</a:t>
            </a:r>
            <a:r>
              <a:rPr lang="en-US" altLang="zh-CN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</a:t>
            </a:r>
            <a:r>
              <a:rPr lang="zh-CN" altLang="en-US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太 </a:t>
            </a:r>
            <a:r>
              <a:rPr lang="en-US" altLang="zh-CN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</a:p>
          <a:p>
            <a:r>
              <a:rPr lang="zh-CN" altLang="en-US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他听见是拿撒勒的耶稣，就喊著说：「大卫的子孙耶稣啊！可怜我吧！」 </a:t>
            </a:r>
            <a:r>
              <a:rPr lang="en-US" altLang="zh-CN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可 </a:t>
            </a:r>
            <a:r>
              <a:rPr lang="en-US" altLang="zh-CN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10</a:t>
            </a:r>
            <a:r>
              <a:rPr lang="zh-CN" altLang="en-US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47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069050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5BD68-9597-459E-9CBE-F19CB7D84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4" y="594073"/>
            <a:ext cx="10520570" cy="591108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撒母耳对耶西说：「你打发人去叫他来；他若不来，我们必不坐席。」 耶西就打发人去叫了他来。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必不坐席。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撒母耳当然知道，大卫从羊群中来，没有自洁，不能吃祭肉。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但仍然坚持。不能漏掉任何一个儿子。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因为是神的命令。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为什么神不直接告诉撒母耳，就是大卫？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神要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撒母耳经历祂的信实。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854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EDC80-6F72-4576-86DB-A8F913F01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9852"/>
            <a:ext cx="7886700" cy="939799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神藉</a:t>
            </a:r>
            <a:r>
              <a:rPr lang="zh-TW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撒母耳</a:t>
            </a:r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膏立大卫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45DA5-6802-464B-9A03-A3D6EABA6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491" y="1081089"/>
            <a:ext cx="10540448" cy="5095875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他面色光红，双目清秀，容貌俊美。耶和华说：「这就是他，你起来膏他。」 撒母耳就用角里的膏油，在他诸兄中膏了他。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大卫衣裳肮脏，却有一角油倒在他头上。是膏立君王的仪式。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他面色光红，双目清秀，容貌俊美。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也是个小帅哥。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更重要的是，大卫的内心顺服神。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87507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statue of david">
            <a:extLst>
              <a:ext uri="{FF2B5EF4-FFF2-40B4-BE49-F238E27FC236}">
                <a16:creationId xmlns:a16="http://schemas.microsoft.com/office/drawing/2014/main" id="{2EEBF4FF-1118-493A-9E73-7DC671CC7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277238"/>
            <a:ext cx="3505199" cy="5257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0E69162-695B-4BD9-8923-E6DC8E4D702A}"/>
              </a:ext>
            </a:extLst>
          </p:cNvPr>
          <p:cNvSpPr txBox="1"/>
          <p:nvPr/>
        </p:nvSpPr>
        <p:spPr>
          <a:xfrm>
            <a:off x="4295775" y="5705476"/>
            <a:ext cx="3552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米盖兰基罗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92186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大卫受膏">
            <a:extLst>
              <a:ext uri="{FF2B5EF4-FFF2-40B4-BE49-F238E27FC236}">
                <a16:creationId xmlns:a16="http://schemas.microsoft.com/office/drawing/2014/main" id="{BC44188D-6AA3-B0CA-29E5-5B75C1242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925" y="327992"/>
            <a:ext cx="10434591" cy="618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442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08F57-C13A-4EDF-B6B4-3A246DAEA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1058862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耶和华的灵大大感动大卫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B5B11-FB03-4392-B1D4-3925CED11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369" y="1228725"/>
            <a:ext cx="10361543" cy="494823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大卫被膏时，大约是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10-15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岁，是个少年人。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大卫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30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岁才就任以色列的王。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撒下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5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4</a:t>
            </a: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神让大卫有一个漫长的等候。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而且在等待中被扫罗追杀，受尽千辛万苦。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神磨练祂的受膏者。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但神的灵大大感动大卫。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保罗与西拉的经历。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徒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23-25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924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5104D-5236-4EFD-B0CA-8C5F773BC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9852"/>
            <a:ext cx="7886700" cy="1001712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今天的信息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80448-C27F-47AD-B179-905F882B4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735" y="1243013"/>
            <a:ext cx="10311848" cy="493395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对神的命令，要绝对顺服，不打折扣。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像撒母耳，不像扫罗。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人是看外貌；耶和华是看内心。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神拣选大卫，是因为他内心顺服神。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神的灵大大的感动被他拣选的人。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我们不要害怕，因为神的灵与我们同在。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2554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43C7EA-02ED-4F14-84AA-11A035E6107F}"/>
              </a:ext>
            </a:extLst>
          </p:cNvPr>
          <p:cNvSpPr txBox="1"/>
          <p:nvPr/>
        </p:nvSpPr>
        <p:spPr>
          <a:xfrm>
            <a:off x="785191" y="204788"/>
            <a:ext cx="105503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耶和华对撒母耳说：「我既厌弃扫罗作以色列的王，你为他悲伤要到几时呢？你将膏油盛满了角，我差遣你往伯利恒人耶西那里去；因为我在他众子之内，预定一个作王的。」 撒母耳说：「我怎能去呢？扫罗若听见，必要杀我。」耶和华说：「你可以带一只牛犊去，就说：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『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我来是要向耶和华献祭。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』 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你要请耶西来吃祭肉，我就指示你所当行的事。我所指给你的人，你要膏他。」 撒母耳就照耶和华的话去行。到了伯利恒，那城里的长老都战战兢兢地出来迎接他，问他说：「你是为平安来的吗？」 </a:t>
            </a:r>
          </a:p>
        </p:txBody>
      </p:sp>
    </p:spTree>
    <p:extLst>
      <p:ext uri="{BB962C8B-B14F-4D97-AF65-F5344CB8AC3E}">
        <p14:creationId xmlns:p14="http://schemas.microsoft.com/office/powerpoint/2010/main" val="821724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D33073-D6D9-4440-9384-9EF9C87DF482}"/>
              </a:ext>
            </a:extLst>
          </p:cNvPr>
          <p:cNvSpPr txBox="1"/>
          <p:nvPr/>
        </p:nvSpPr>
        <p:spPr>
          <a:xfrm>
            <a:off x="810040" y="171450"/>
            <a:ext cx="1052553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他说：「为平安来的，我是给耶和华献祭。你们当自洁，来与我同吃祭肉。」撒母耳就使耶西和他众子自洁，请他们来吃祭肉。 他们来的时候，撒母耳看见以利押，就心里说，耶和华的受膏者必定在他面前。 耶和华却对撒母耳说：「不要看他的外貌和他身材高大，我不拣选他。因为，耶和华不像人看人：人是看外貌；耶和华是看内心。」 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耶西叫亚比拿达从撒母耳面前经过，撒母耳说：「耶和华也不拣选他。」 耶西又叫沙玛从撒母耳面前经过，撒母耳说：「耶和华也不拣选他。」 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1397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A2B13A-1A96-4FB9-BCCC-2D14C62BA167}"/>
              </a:ext>
            </a:extLst>
          </p:cNvPr>
          <p:cNvSpPr txBox="1"/>
          <p:nvPr/>
        </p:nvSpPr>
        <p:spPr>
          <a:xfrm>
            <a:off x="904461" y="147638"/>
            <a:ext cx="1041620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耶西叫他七个儿子都从撒母耳面前经过，撒母耳说：「这都不是耶和华所拣选的。」 撒母耳对耶西说：「你的儿子都在这里吗？」他回答说：「还有个小的，现在放羊。」撒母耳对耶西说：「你打发人去叫他来；他若不来，我们必不坐席。」 耶西就打发人去叫了他来。他面色光红，双目清秀，容貌俊美。耶和华说：「这就是他，你起来膏他。」 撒母耳就用角里的膏油，在他诸兄中膏了他。从这日起，耶和华的灵就大大感动大卫。撒母耳起身回拉玛去了。 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撒上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1-13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9742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060E1-1EE0-4C32-8D6F-4B8B1B4A6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1063624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讲道大纲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9538E-4615-4463-95F0-0A7EDF4F1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1200151"/>
            <a:ext cx="10391361" cy="4976813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神厌弃扫罗。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耶西是谁？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神命</a:t>
            </a:r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撒母耳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膏立大卫。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耶和华的灵大大感动大卫。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2191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7590A-F44F-4FDF-8526-913B05BAD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9852"/>
            <a:ext cx="7886700" cy="1001712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扫罗被神所弃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783ED-CDD8-4EA1-A0EC-569E49CCA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765" y="1266825"/>
            <a:ext cx="10450996" cy="491013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耶和华对撒母耳说：我既厌弃扫罗作以色列的王，你为他悲伤要到几时呢？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撒母耳是神所立的士师。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扫罗是神藉撒母耳所膏立的第一个王。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7436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3E859-1996-4F39-A579-8EE6F34B5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461" y="290513"/>
            <a:ext cx="10460935" cy="5886450"/>
          </a:xfrm>
        </p:spPr>
        <p:txBody>
          <a:bodyPr>
            <a:normAutofit/>
          </a:bodyPr>
          <a:lstStyle/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万军之耶和华如此说：以色列人出埃及的时候，在路上亚玛力人怎样待他们，怎样抵挡他们，我都没忘。 现在你要去击打亚玛力人，灭尽他们所有的，不可怜惜他们，将男女、孩童、吃奶的，并牛、羊、骆驼，和驴尽行杀死。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撒上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2-3</a:t>
            </a:r>
          </a:p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扫罗和百姓却怜惜亚甲，也爱惜上好的牛、羊、牛犊、羊羔，并一切美物，不肯灭绝。凡下贱瘦弱的，尽都杀了。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TW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撒上 </a:t>
            </a:r>
            <a:r>
              <a:rPr lang="en-US" altLang="zh-TW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  <a:r>
              <a:rPr lang="zh-TW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TW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9</a:t>
            </a:r>
            <a:endParaRPr lang="zh-CN" altLang="en-US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8618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51694-AF2C-428E-B631-80DAD4700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009" y="223839"/>
            <a:ext cx="10565295" cy="5953125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耶和华差遣你，吩咐你说，你去击打那些犯罪的亚玛力人，将他们灭绝净尽。你为何没有听从耶和华的命令，急忙掳掠财物，行耶和华眼中看为恶的事呢？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撒上 </a:t>
            </a:r>
            <a:r>
              <a:rPr lang="en-US" altLang="zh-TW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TW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19</a:t>
            </a: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撒母耳说：耶和华喜悦燔祭和平安祭，岂如喜悦人听从他的话呢？听命胜於献祭；顺从胜於公羊的脂油。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撒上 </a:t>
            </a:r>
            <a:r>
              <a:rPr lang="en-US" altLang="zh-TW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TW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22</a:t>
            </a: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因为你厌弃耶和华的命令，耶和华也厌弃你作以色列的王。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撒上 </a:t>
            </a:r>
            <a:r>
              <a:rPr lang="en-US" altLang="zh-TW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TW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26</a:t>
            </a:r>
            <a:endParaRPr lang="zh-CN" alt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79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2309</TotalTime>
  <Words>2196</Words>
  <Application>Microsoft Macintosh PowerPoint</Application>
  <PresentationFormat>Widescreen</PresentationFormat>
  <Paragraphs>99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宋体</vt:lpstr>
      <vt:lpstr>宋体</vt:lpstr>
      <vt:lpstr>Arial</vt:lpstr>
      <vt:lpstr>Calibri</vt:lpstr>
      <vt:lpstr>Calibri Light</vt:lpstr>
      <vt:lpstr>Office 2013 - 2022 Theme</vt:lpstr>
      <vt:lpstr>耶和华膏立大卫</vt:lpstr>
      <vt:lpstr>弥赛亚一定是大卫的子孙</vt:lpstr>
      <vt:lpstr>PowerPoint Presentation</vt:lpstr>
      <vt:lpstr>PowerPoint Presentation</vt:lpstr>
      <vt:lpstr>PowerPoint Presentation</vt:lpstr>
      <vt:lpstr>讲道大纲</vt:lpstr>
      <vt:lpstr>扫罗被神所弃</vt:lpstr>
      <vt:lpstr>PowerPoint Presentation</vt:lpstr>
      <vt:lpstr>PowerPoint Presentation</vt:lpstr>
      <vt:lpstr>PowerPoint Presentation</vt:lpstr>
      <vt:lpstr>PowerPoint Presentation</vt:lpstr>
      <vt:lpstr>耶西是谁？</vt:lpstr>
      <vt:lpstr>PowerPoint Presentation</vt:lpstr>
      <vt:lpstr>伯利恒</vt:lpstr>
      <vt:lpstr>神命令撒母耳膏立大卫</vt:lpstr>
      <vt:lpstr>PowerPoint Presentation</vt:lpstr>
      <vt:lpstr>PowerPoint Presentation</vt:lpstr>
      <vt:lpstr>耶和华看人</vt:lpstr>
      <vt:lpstr>PowerPoint Presentation</vt:lpstr>
      <vt:lpstr>PowerPoint Presentation</vt:lpstr>
      <vt:lpstr>神藉撒母耳膏立大卫</vt:lpstr>
      <vt:lpstr>PowerPoint Presentation</vt:lpstr>
      <vt:lpstr>PowerPoint Presentation</vt:lpstr>
      <vt:lpstr>耶和华的灵大大感动大卫</vt:lpstr>
      <vt:lpstr>今天的信息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Leaf Huang</dc:creator>
  <cp:lastModifiedBy>Yanxin Li</cp:lastModifiedBy>
  <cp:revision>4</cp:revision>
  <dcterms:created xsi:type="dcterms:W3CDTF">2019-10-20T21:41:58Z</dcterms:created>
  <dcterms:modified xsi:type="dcterms:W3CDTF">2025-05-05T01:04:41Z</dcterms:modified>
</cp:coreProperties>
</file>