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4" r:id="rId6"/>
    <p:sldId id="257" r:id="rId7"/>
    <p:sldId id="268" r:id="rId8"/>
    <p:sldId id="270" r:id="rId9"/>
    <p:sldId id="269" r:id="rId10"/>
    <p:sldId id="261" r:id="rId11"/>
    <p:sldId id="265" r:id="rId12"/>
    <p:sldId id="273" r:id="rId13"/>
    <p:sldId id="266" r:id="rId14"/>
    <p:sldId id="267" r:id="rId15"/>
    <p:sldId id="274" r:id="rId16"/>
    <p:sldId id="280" r:id="rId17"/>
    <p:sldId id="271" r:id="rId18"/>
    <p:sldId id="272" r:id="rId19"/>
    <p:sldId id="275" r:id="rId20"/>
    <p:sldId id="276" r:id="rId21"/>
    <p:sldId id="277" r:id="rId22"/>
    <p:sldId id="281" r:id="rId23"/>
    <p:sldId id="282" r:id="rId24"/>
    <p:sldId id="278" r:id="rId25"/>
    <p:sldId id="279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EC6B0-DB1F-4AAE-AE71-AD54DC8ED4AB}" v="211" dt="2025-02-15T22:30:14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f Huang" userId="2b19acc49884122e" providerId="LiveId" clId="{1BDEC6B0-DB1F-4AAE-AE71-AD54DC8ED4AB}"/>
    <pc:docChg chg="undo custSel addSld delSld modSld modMainMaster">
      <pc:chgData name="Leaf Huang" userId="2b19acc49884122e" providerId="LiveId" clId="{1BDEC6B0-DB1F-4AAE-AE71-AD54DC8ED4AB}" dt="2025-02-15T22:30:14.649" v="364" actId="14100"/>
      <pc:docMkLst>
        <pc:docMk/>
      </pc:docMkLst>
      <pc:sldChg chg="modSp">
        <pc:chgData name="Leaf Huang" userId="2b19acc49884122e" providerId="LiveId" clId="{1BDEC6B0-DB1F-4AAE-AE71-AD54DC8ED4AB}" dt="2025-01-13T20:15:32.168" v="0"/>
        <pc:sldMkLst>
          <pc:docMk/>
          <pc:sldMk cId="3708441112" sldId="256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3708441112" sldId="256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13T20:15:32.168" v="0"/>
          <ac:spMkLst>
            <pc:docMk/>
            <pc:sldMk cId="3708441112" sldId="256"/>
            <ac:spMk id="3" creationId="{00000000-0000-0000-0000-000000000000}"/>
          </ac:spMkLst>
        </pc:spChg>
      </pc:sldChg>
      <pc:sldChg chg="addSp delSp modSp mod">
        <pc:chgData name="Leaf Huang" userId="2b19acc49884122e" providerId="LiveId" clId="{1BDEC6B0-DB1F-4AAE-AE71-AD54DC8ED4AB}" dt="2025-02-15T21:38:18.181" v="344" actId="14100"/>
        <pc:sldMkLst>
          <pc:docMk/>
          <pc:sldMk cId="3143097195" sldId="257"/>
        </pc:sldMkLst>
        <pc:spChg chg="del mod">
          <ac:chgData name="Leaf Huang" userId="2b19acc49884122e" providerId="LiveId" clId="{1BDEC6B0-DB1F-4AAE-AE71-AD54DC8ED4AB}" dt="2025-02-15T21:36:19.757" v="337" actId="478"/>
          <ac:spMkLst>
            <pc:docMk/>
            <pc:sldMk cId="3143097195" sldId="257"/>
            <ac:spMk id="3" creationId="{00000000-0000-0000-0000-000000000000}"/>
          </ac:spMkLst>
        </pc:spChg>
        <pc:picChg chg="del mod">
          <ac:chgData name="Leaf Huang" userId="2b19acc49884122e" providerId="LiveId" clId="{1BDEC6B0-DB1F-4AAE-AE71-AD54DC8ED4AB}" dt="2025-02-15T21:36:16.841" v="335" actId="478"/>
          <ac:picMkLst>
            <pc:docMk/>
            <pc:sldMk cId="3143097195" sldId="257"/>
            <ac:picMk id="2" creationId="{00000000-0000-0000-0000-000000000000}"/>
          </ac:picMkLst>
        </pc:picChg>
        <pc:picChg chg="add del mod">
          <ac:chgData name="Leaf Huang" userId="2b19acc49884122e" providerId="LiveId" clId="{1BDEC6B0-DB1F-4AAE-AE71-AD54DC8ED4AB}" dt="2025-02-15T21:38:00.115" v="341" actId="478"/>
          <ac:picMkLst>
            <pc:docMk/>
            <pc:sldMk cId="3143097195" sldId="257"/>
            <ac:picMk id="1026" creationId="{55D25925-C2EA-0FFA-F81B-882F10710815}"/>
          </ac:picMkLst>
        </pc:picChg>
        <pc:picChg chg="add mod">
          <ac:chgData name="Leaf Huang" userId="2b19acc49884122e" providerId="LiveId" clId="{1BDEC6B0-DB1F-4AAE-AE71-AD54DC8ED4AB}" dt="2025-02-15T21:38:18.181" v="344" actId="14100"/>
          <ac:picMkLst>
            <pc:docMk/>
            <pc:sldMk cId="3143097195" sldId="257"/>
            <ac:picMk id="1028" creationId="{3C25FCC2-D831-BD28-FCE6-1ABE63627931}"/>
          </ac:picMkLst>
        </pc:picChg>
      </pc:sldChg>
      <pc:sldChg chg="modSp mod">
        <pc:chgData name="Leaf Huang" userId="2b19acc49884122e" providerId="LiveId" clId="{1BDEC6B0-DB1F-4AAE-AE71-AD54DC8ED4AB}" dt="2025-01-13T20:16:10.621" v="4"/>
        <pc:sldMkLst>
          <pc:docMk/>
          <pc:sldMk cId="1404507384" sldId="258"/>
        </pc:sldMkLst>
        <pc:spChg chg="mod">
          <ac:chgData name="Leaf Huang" userId="2b19acc49884122e" providerId="LiveId" clId="{1BDEC6B0-DB1F-4AAE-AE71-AD54DC8ED4AB}" dt="2025-01-13T20:16:10.621" v="4"/>
          <ac:spMkLst>
            <pc:docMk/>
            <pc:sldMk cId="1404507384" sldId="258"/>
            <ac:spMk id="2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16:51.903" v="12" actId="20577"/>
        <pc:sldMkLst>
          <pc:docMk/>
          <pc:sldMk cId="1601150111" sldId="259"/>
        </pc:sldMkLst>
        <pc:spChg chg="mod">
          <ac:chgData name="Leaf Huang" userId="2b19acc49884122e" providerId="LiveId" clId="{1BDEC6B0-DB1F-4AAE-AE71-AD54DC8ED4AB}" dt="2025-01-13T20:16:51.903" v="12" actId="20577"/>
          <ac:spMkLst>
            <pc:docMk/>
            <pc:sldMk cId="1601150111" sldId="259"/>
            <ac:spMk id="2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17:24.423" v="15" actId="14100"/>
        <pc:sldMkLst>
          <pc:docMk/>
          <pc:sldMk cId="2584606618" sldId="260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2584606618" sldId="260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13T20:17:24.423" v="15" actId="14100"/>
          <ac:spMkLst>
            <pc:docMk/>
            <pc:sldMk cId="2584606618" sldId="260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19:36.128" v="38" actId="20577"/>
        <pc:sldMkLst>
          <pc:docMk/>
          <pc:sldMk cId="2061909449" sldId="261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2061909449" sldId="261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13T20:19:36.128" v="38" actId="20577"/>
          <ac:spMkLst>
            <pc:docMk/>
            <pc:sldMk cId="2061909449" sldId="261"/>
            <ac:spMk id="3" creationId="{00000000-0000-0000-0000-000000000000}"/>
          </ac:spMkLst>
        </pc:spChg>
      </pc:sldChg>
      <pc:sldChg chg="modSp del mod">
        <pc:chgData name="Leaf Huang" userId="2b19acc49884122e" providerId="LiveId" clId="{1BDEC6B0-DB1F-4AAE-AE71-AD54DC8ED4AB}" dt="2025-01-13T20:16:18.681" v="5" actId="47"/>
        <pc:sldMkLst>
          <pc:docMk/>
          <pc:sldMk cId="2941458266" sldId="262"/>
        </pc:sldMkLst>
      </pc:sldChg>
      <pc:sldChg chg="delSp modSp del mod">
        <pc:chgData name="Leaf Huang" userId="2b19acc49884122e" providerId="LiveId" clId="{1BDEC6B0-DB1F-4AAE-AE71-AD54DC8ED4AB}" dt="2025-01-13T20:17:10.237" v="13" actId="47"/>
        <pc:sldMkLst>
          <pc:docMk/>
          <pc:sldMk cId="19631908" sldId="263"/>
        </pc:sldMkLst>
      </pc:sldChg>
      <pc:sldChg chg="modSp mod">
        <pc:chgData name="Leaf Huang" userId="2b19acc49884122e" providerId="LiveId" clId="{1BDEC6B0-DB1F-4AAE-AE71-AD54DC8ED4AB}" dt="2025-01-13T20:18:02.740" v="22" actId="20577"/>
        <pc:sldMkLst>
          <pc:docMk/>
          <pc:sldMk cId="1703677210" sldId="264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1703677210" sldId="264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13T20:18:02.740" v="22" actId="20577"/>
          <ac:spMkLst>
            <pc:docMk/>
            <pc:sldMk cId="1703677210" sldId="264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20:00.233" v="40" actId="14100"/>
        <pc:sldMkLst>
          <pc:docMk/>
          <pc:sldMk cId="145694903" sldId="265"/>
        </pc:sldMkLst>
        <pc:spChg chg="mod">
          <ac:chgData name="Leaf Huang" userId="2b19acc49884122e" providerId="LiveId" clId="{1BDEC6B0-DB1F-4AAE-AE71-AD54DC8ED4AB}" dt="2025-01-13T20:20:00.233" v="40" actId="14100"/>
          <ac:spMkLst>
            <pc:docMk/>
            <pc:sldMk cId="145694903" sldId="265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2-14T13:06:16.080" v="214" actId="20577"/>
        <pc:sldMkLst>
          <pc:docMk/>
          <pc:sldMk cId="3215387107" sldId="266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3215387107" sldId="266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2-14T13:06:16.080" v="214" actId="20577"/>
          <ac:spMkLst>
            <pc:docMk/>
            <pc:sldMk cId="3215387107" sldId="266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21:13.136" v="46" actId="14100"/>
        <pc:sldMkLst>
          <pc:docMk/>
          <pc:sldMk cId="1287330043" sldId="267"/>
        </pc:sldMkLst>
        <pc:spChg chg="mod">
          <ac:chgData name="Leaf Huang" userId="2b19acc49884122e" providerId="LiveId" clId="{1BDEC6B0-DB1F-4AAE-AE71-AD54DC8ED4AB}" dt="2025-01-13T20:21:13.136" v="46" actId="14100"/>
          <ac:spMkLst>
            <pc:docMk/>
            <pc:sldMk cId="1287330043" sldId="267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18:39.611" v="30" actId="20577"/>
        <pc:sldMkLst>
          <pc:docMk/>
          <pc:sldMk cId="3452697964" sldId="268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3452697964" sldId="268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13T20:18:39.611" v="30" actId="20577"/>
          <ac:spMkLst>
            <pc:docMk/>
            <pc:sldMk cId="3452697964" sldId="268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19:14.424" v="34" actId="14100"/>
        <pc:sldMkLst>
          <pc:docMk/>
          <pc:sldMk cId="2815491109" sldId="269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2815491109" sldId="269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13T20:19:14.424" v="34" actId="14100"/>
          <ac:spMkLst>
            <pc:docMk/>
            <pc:sldMk cId="2815491109" sldId="269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18:59.757" v="32" actId="14100"/>
        <pc:sldMkLst>
          <pc:docMk/>
          <pc:sldMk cId="745490207" sldId="270"/>
        </pc:sldMkLst>
        <pc:spChg chg="mod">
          <ac:chgData name="Leaf Huang" userId="2b19acc49884122e" providerId="LiveId" clId="{1BDEC6B0-DB1F-4AAE-AE71-AD54DC8ED4AB}" dt="2025-01-13T20:18:59.757" v="32" actId="14100"/>
          <ac:spMkLst>
            <pc:docMk/>
            <pc:sldMk cId="745490207" sldId="270"/>
            <ac:spMk id="3" creationId="{00000000-0000-0000-0000-000000000000}"/>
          </ac:spMkLst>
        </pc:spChg>
        <pc:spChg chg="mod">
          <ac:chgData name="Leaf Huang" userId="2b19acc49884122e" providerId="LiveId" clId="{1BDEC6B0-DB1F-4AAE-AE71-AD54DC8ED4AB}" dt="2025-01-13T20:15:32.168" v="0"/>
          <ac:spMkLst>
            <pc:docMk/>
            <pc:sldMk cId="745490207" sldId="270"/>
            <ac:spMk id="4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22:08.510" v="68" actId="20577"/>
        <pc:sldMkLst>
          <pc:docMk/>
          <pc:sldMk cId="2425981919" sldId="271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2425981919" sldId="271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13T20:22:08.510" v="68" actId="20577"/>
          <ac:spMkLst>
            <pc:docMk/>
            <pc:sldMk cId="2425981919" sldId="271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22:27.020" v="71" actId="20577"/>
        <pc:sldMkLst>
          <pc:docMk/>
          <pc:sldMk cId="2914556951" sldId="272"/>
        </pc:sldMkLst>
        <pc:spChg chg="mod">
          <ac:chgData name="Leaf Huang" userId="2b19acc49884122e" providerId="LiveId" clId="{1BDEC6B0-DB1F-4AAE-AE71-AD54DC8ED4AB}" dt="2025-01-13T20:22:27.020" v="71" actId="20577"/>
          <ac:spMkLst>
            <pc:docMk/>
            <pc:sldMk cId="2914556951" sldId="272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20:26.565" v="42" actId="14100"/>
        <pc:sldMkLst>
          <pc:docMk/>
          <pc:sldMk cId="4154361506" sldId="273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4154361506" sldId="273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13T20:20:26.565" v="42" actId="14100"/>
          <ac:spMkLst>
            <pc:docMk/>
            <pc:sldMk cId="4154361506" sldId="273"/>
            <ac:spMk id="3" creationId="{00000000-0000-0000-0000-000000000000}"/>
          </ac:spMkLst>
        </pc:spChg>
      </pc:sldChg>
      <pc:sldChg chg="modSp mod modAnim">
        <pc:chgData name="Leaf Huang" userId="2b19acc49884122e" providerId="LiveId" clId="{1BDEC6B0-DB1F-4AAE-AE71-AD54DC8ED4AB}" dt="2025-01-23T12:02:42.895" v="204" actId="20578"/>
        <pc:sldMkLst>
          <pc:docMk/>
          <pc:sldMk cId="3554995377" sldId="274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3554995377" sldId="274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23T12:02:42.895" v="204" actId="20578"/>
          <ac:spMkLst>
            <pc:docMk/>
            <pc:sldMk cId="3554995377" sldId="274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22:46.670" v="73" actId="14100"/>
        <pc:sldMkLst>
          <pc:docMk/>
          <pc:sldMk cId="1837961393" sldId="275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1837961393" sldId="275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13T20:22:46.670" v="73" actId="14100"/>
          <ac:spMkLst>
            <pc:docMk/>
            <pc:sldMk cId="1837961393" sldId="275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23:39.171" v="86" actId="20577"/>
        <pc:sldMkLst>
          <pc:docMk/>
          <pc:sldMk cId="3451242157" sldId="276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3451242157" sldId="276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13T20:23:39.171" v="86" actId="20577"/>
          <ac:spMkLst>
            <pc:docMk/>
            <pc:sldMk cId="3451242157" sldId="276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23:55.922" v="88" actId="14100"/>
        <pc:sldMkLst>
          <pc:docMk/>
          <pc:sldMk cId="137035543" sldId="277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137035543" sldId="277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13T20:23:55.922" v="88" actId="14100"/>
          <ac:spMkLst>
            <pc:docMk/>
            <pc:sldMk cId="137035543" sldId="277"/>
            <ac:spMk id="3" creationId="{00000000-0000-0000-0000-000000000000}"/>
          </ac:spMkLst>
        </pc:spChg>
      </pc:sldChg>
      <pc:sldChg chg="modSp mod">
        <pc:chgData name="Leaf Huang" userId="2b19acc49884122e" providerId="LiveId" clId="{1BDEC6B0-DB1F-4AAE-AE71-AD54DC8ED4AB}" dt="2025-01-13T20:24:46.872" v="111" actId="20577"/>
        <pc:sldMkLst>
          <pc:docMk/>
          <pc:sldMk cId="942529536" sldId="278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942529536" sldId="278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1-13T20:24:46.872" v="111" actId="20577"/>
          <ac:spMkLst>
            <pc:docMk/>
            <pc:sldMk cId="942529536" sldId="278"/>
            <ac:spMk id="3" creationId="{00000000-0000-0000-0000-000000000000}"/>
          </ac:spMkLst>
        </pc:spChg>
      </pc:sldChg>
      <pc:sldChg chg="modSp mod modAnim">
        <pc:chgData name="Leaf Huang" userId="2b19acc49884122e" providerId="LiveId" clId="{1BDEC6B0-DB1F-4AAE-AE71-AD54DC8ED4AB}" dt="2025-02-14T20:29:01.260" v="226" actId="14100"/>
        <pc:sldMkLst>
          <pc:docMk/>
          <pc:sldMk cId="2898640805" sldId="279"/>
        </pc:sldMkLst>
        <pc:spChg chg="mod">
          <ac:chgData name="Leaf Huang" userId="2b19acc49884122e" providerId="LiveId" clId="{1BDEC6B0-DB1F-4AAE-AE71-AD54DC8ED4AB}" dt="2025-01-13T20:15:32.168" v="0"/>
          <ac:spMkLst>
            <pc:docMk/>
            <pc:sldMk cId="2898640805" sldId="279"/>
            <ac:spMk id="2" creationId="{00000000-0000-0000-0000-000000000000}"/>
          </ac:spMkLst>
        </pc:spChg>
        <pc:spChg chg="mod">
          <ac:chgData name="Leaf Huang" userId="2b19acc49884122e" providerId="LiveId" clId="{1BDEC6B0-DB1F-4AAE-AE71-AD54DC8ED4AB}" dt="2025-02-14T20:29:01.260" v="226" actId="14100"/>
          <ac:spMkLst>
            <pc:docMk/>
            <pc:sldMk cId="2898640805" sldId="279"/>
            <ac:spMk id="3" creationId="{00000000-0000-0000-0000-000000000000}"/>
          </ac:spMkLst>
        </pc:spChg>
      </pc:sldChg>
      <pc:sldChg chg="modSp new mod modAnim">
        <pc:chgData name="Leaf Huang" userId="2b19acc49884122e" providerId="LiveId" clId="{1BDEC6B0-DB1F-4AAE-AE71-AD54DC8ED4AB}" dt="2025-02-14T20:53:33.922" v="314"/>
        <pc:sldMkLst>
          <pc:docMk/>
          <pc:sldMk cId="3639966276" sldId="280"/>
        </pc:sldMkLst>
        <pc:spChg chg="mod">
          <ac:chgData name="Leaf Huang" userId="2b19acc49884122e" providerId="LiveId" clId="{1BDEC6B0-DB1F-4AAE-AE71-AD54DC8ED4AB}" dt="2025-02-14T20:31:07.699" v="247" actId="1076"/>
          <ac:spMkLst>
            <pc:docMk/>
            <pc:sldMk cId="3639966276" sldId="280"/>
            <ac:spMk id="2" creationId="{0FA7DE04-364D-31B6-DD7E-8B3C83CC088B}"/>
          </ac:spMkLst>
        </pc:spChg>
        <pc:spChg chg="mod">
          <ac:chgData name="Leaf Huang" userId="2b19acc49884122e" providerId="LiveId" clId="{1BDEC6B0-DB1F-4AAE-AE71-AD54DC8ED4AB}" dt="2025-02-14T20:53:21.215" v="313" actId="20578"/>
          <ac:spMkLst>
            <pc:docMk/>
            <pc:sldMk cId="3639966276" sldId="280"/>
            <ac:spMk id="3" creationId="{F32DEEB1-1BFB-933A-18AD-FC28E849277E}"/>
          </ac:spMkLst>
        </pc:spChg>
      </pc:sldChg>
      <pc:sldChg chg="addSp delSp modSp new mod modAnim">
        <pc:chgData name="Leaf Huang" userId="2b19acc49884122e" providerId="LiveId" clId="{1BDEC6B0-DB1F-4AAE-AE71-AD54DC8ED4AB}" dt="2025-02-15T19:59:53.017" v="324"/>
        <pc:sldMkLst>
          <pc:docMk/>
          <pc:sldMk cId="1833410440" sldId="281"/>
        </pc:sldMkLst>
        <pc:spChg chg="del">
          <ac:chgData name="Leaf Huang" userId="2b19acc49884122e" providerId="LiveId" clId="{1BDEC6B0-DB1F-4AAE-AE71-AD54DC8ED4AB}" dt="2025-02-15T19:54:58.001" v="316"/>
          <ac:spMkLst>
            <pc:docMk/>
            <pc:sldMk cId="1833410440" sldId="281"/>
            <ac:spMk id="2" creationId="{42C1067F-D5AD-A489-4F28-BA92F94117ED}"/>
          </ac:spMkLst>
        </pc:spChg>
        <pc:spChg chg="del mod">
          <ac:chgData name="Leaf Huang" userId="2b19acc49884122e" providerId="LiveId" clId="{1BDEC6B0-DB1F-4AAE-AE71-AD54DC8ED4AB}" dt="2025-02-15T19:58:41.314" v="320" actId="478"/>
          <ac:spMkLst>
            <pc:docMk/>
            <pc:sldMk cId="1833410440" sldId="281"/>
            <ac:spMk id="3" creationId="{242AC91E-4900-133D-4CCD-A3404AEE75D6}"/>
          </ac:spMkLst>
        </pc:spChg>
        <pc:spChg chg="add mod">
          <ac:chgData name="Leaf Huang" userId="2b19acc49884122e" providerId="LiveId" clId="{1BDEC6B0-DB1F-4AAE-AE71-AD54DC8ED4AB}" dt="2025-02-15T19:55:09.762" v="318" actId="1076"/>
          <ac:spMkLst>
            <pc:docMk/>
            <pc:sldMk cId="1833410440" sldId="281"/>
            <ac:spMk id="4" creationId="{1AFF6EE0-7D29-A668-9446-0220E1A01194}"/>
          </ac:spMkLst>
        </pc:spChg>
        <pc:spChg chg="add mod">
          <ac:chgData name="Leaf Huang" userId="2b19acc49884122e" providerId="LiveId" clId="{1BDEC6B0-DB1F-4AAE-AE71-AD54DC8ED4AB}" dt="2025-02-15T19:59:11.545" v="323" actId="255"/>
          <ac:spMkLst>
            <pc:docMk/>
            <pc:sldMk cId="1833410440" sldId="281"/>
            <ac:spMk id="5" creationId="{12DDECCD-9EA0-0E6E-AC3F-D39A9DF64344}"/>
          </ac:spMkLst>
        </pc:spChg>
      </pc:sldChg>
      <pc:sldChg chg="addSp delSp modSp new mod modAnim">
        <pc:chgData name="Leaf Huang" userId="2b19acc49884122e" providerId="LiveId" clId="{1BDEC6B0-DB1F-4AAE-AE71-AD54DC8ED4AB}" dt="2025-02-15T20:02:01.134" v="334"/>
        <pc:sldMkLst>
          <pc:docMk/>
          <pc:sldMk cId="631756392" sldId="282"/>
        </pc:sldMkLst>
        <pc:spChg chg="del">
          <ac:chgData name="Leaf Huang" userId="2b19acc49884122e" providerId="LiveId" clId="{1BDEC6B0-DB1F-4AAE-AE71-AD54DC8ED4AB}" dt="2025-02-15T20:00:20.638" v="326"/>
          <ac:spMkLst>
            <pc:docMk/>
            <pc:sldMk cId="631756392" sldId="282"/>
            <ac:spMk id="2" creationId="{E255BD5E-5C3D-FCF7-2414-AE80DDC206DB}"/>
          </ac:spMkLst>
        </pc:spChg>
        <pc:spChg chg="del">
          <ac:chgData name="Leaf Huang" userId="2b19acc49884122e" providerId="LiveId" clId="{1BDEC6B0-DB1F-4AAE-AE71-AD54DC8ED4AB}" dt="2025-02-15T20:00:34.122" v="329" actId="478"/>
          <ac:spMkLst>
            <pc:docMk/>
            <pc:sldMk cId="631756392" sldId="282"/>
            <ac:spMk id="3" creationId="{ABBB9F92-0BD7-623E-324F-810240EF4F7E}"/>
          </ac:spMkLst>
        </pc:spChg>
        <pc:spChg chg="add mod">
          <ac:chgData name="Leaf Huang" userId="2b19acc49884122e" providerId="LiveId" clId="{1BDEC6B0-DB1F-4AAE-AE71-AD54DC8ED4AB}" dt="2025-02-15T20:00:27.171" v="328" actId="1076"/>
          <ac:spMkLst>
            <pc:docMk/>
            <pc:sldMk cId="631756392" sldId="282"/>
            <ac:spMk id="4" creationId="{A055AD91-F5A2-191F-EB0B-F043A4C07278}"/>
          </ac:spMkLst>
        </pc:spChg>
        <pc:spChg chg="add mod">
          <ac:chgData name="Leaf Huang" userId="2b19acc49884122e" providerId="LiveId" clId="{1BDEC6B0-DB1F-4AAE-AE71-AD54DC8ED4AB}" dt="2025-02-15T20:01:34.101" v="333" actId="20577"/>
          <ac:spMkLst>
            <pc:docMk/>
            <pc:sldMk cId="631756392" sldId="282"/>
            <ac:spMk id="5" creationId="{FFCCBC36-E11B-F8D8-35FB-CE7DAE706320}"/>
          </ac:spMkLst>
        </pc:spChg>
      </pc:sldChg>
      <pc:sldChg chg="addSp delSp modSp new">
        <pc:chgData name="Leaf Huang" userId="2b19acc49884122e" providerId="LiveId" clId="{1BDEC6B0-DB1F-4AAE-AE71-AD54DC8ED4AB}" dt="2025-02-15T22:30:14.649" v="364" actId="14100"/>
        <pc:sldMkLst>
          <pc:docMk/>
          <pc:sldMk cId="4248629068" sldId="283"/>
        </pc:sldMkLst>
        <pc:picChg chg="add del mod">
          <ac:chgData name="Leaf Huang" userId="2b19acc49884122e" providerId="LiveId" clId="{1BDEC6B0-DB1F-4AAE-AE71-AD54DC8ED4AB}" dt="2025-02-15T22:27:39.990" v="349" actId="478"/>
          <ac:picMkLst>
            <pc:docMk/>
            <pc:sldMk cId="4248629068" sldId="283"/>
            <ac:picMk id="2050" creationId="{DB9ECE14-B0B2-5253-D0A8-002E8F3197A2}"/>
          </ac:picMkLst>
        </pc:picChg>
        <pc:picChg chg="add mod">
          <ac:chgData name="Leaf Huang" userId="2b19acc49884122e" providerId="LiveId" clId="{1BDEC6B0-DB1F-4AAE-AE71-AD54DC8ED4AB}" dt="2025-02-15T22:30:14.649" v="364" actId="14100"/>
          <ac:picMkLst>
            <pc:docMk/>
            <pc:sldMk cId="4248629068" sldId="283"/>
            <ac:picMk id="2052" creationId="{97202B2D-6E45-F5D3-14DB-005741E60F85}"/>
          </ac:picMkLst>
        </pc:picChg>
      </pc:sldChg>
      <pc:sldMasterChg chg="modSp modSldLayout">
        <pc:chgData name="Leaf Huang" userId="2b19acc49884122e" providerId="LiveId" clId="{1BDEC6B0-DB1F-4AAE-AE71-AD54DC8ED4AB}" dt="2025-01-13T20:15:32.168" v="0"/>
        <pc:sldMasterMkLst>
          <pc:docMk/>
          <pc:sldMasterMk cId="1309296963" sldId="2147483660"/>
        </pc:sldMasterMkLst>
        <pc:sldLayoutChg chg="modSp">
          <pc:chgData name="Leaf Huang" userId="2b19acc49884122e" providerId="LiveId" clId="{1BDEC6B0-DB1F-4AAE-AE71-AD54DC8ED4AB}" dt="2025-01-13T20:15:32.168" v="0"/>
          <pc:sldLayoutMkLst>
            <pc:docMk/>
            <pc:sldMasterMk cId="1309296963" sldId="2147483660"/>
            <pc:sldLayoutMk cId="2801866891" sldId="2147483661"/>
          </pc:sldLayoutMkLst>
        </pc:sldLayoutChg>
        <pc:sldLayoutChg chg="modSp">
          <pc:chgData name="Leaf Huang" userId="2b19acc49884122e" providerId="LiveId" clId="{1BDEC6B0-DB1F-4AAE-AE71-AD54DC8ED4AB}" dt="2025-01-13T20:15:32.168" v="0"/>
          <pc:sldLayoutMkLst>
            <pc:docMk/>
            <pc:sldMasterMk cId="1309296963" sldId="2147483660"/>
            <pc:sldLayoutMk cId="4111510137" sldId="2147483663"/>
          </pc:sldLayoutMkLst>
        </pc:sldLayoutChg>
        <pc:sldLayoutChg chg="modSp">
          <pc:chgData name="Leaf Huang" userId="2b19acc49884122e" providerId="LiveId" clId="{1BDEC6B0-DB1F-4AAE-AE71-AD54DC8ED4AB}" dt="2025-01-13T20:15:32.168" v="0"/>
          <pc:sldLayoutMkLst>
            <pc:docMk/>
            <pc:sldMasterMk cId="1309296963" sldId="2147483660"/>
            <pc:sldLayoutMk cId="2957970210" sldId="2147483664"/>
          </pc:sldLayoutMkLst>
        </pc:sldLayoutChg>
        <pc:sldLayoutChg chg="modSp">
          <pc:chgData name="Leaf Huang" userId="2b19acc49884122e" providerId="LiveId" clId="{1BDEC6B0-DB1F-4AAE-AE71-AD54DC8ED4AB}" dt="2025-01-13T20:15:32.168" v="0"/>
          <pc:sldLayoutMkLst>
            <pc:docMk/>
            <pc:sldMasterMk cId="1309296963" sldId="2147483660"/>
            <pc:sldLayoutMk cId="2376797579" sldId="2147483665"/>
          </pc:sldLayoutMkLst>
        </pc:sldLayoutChg>
        <pc:sldLayoutChg chg="modSp">
          <pc:chgData name="Leaf Huang" userId="2b19acc49884122e" providerId="LiveId" clId="{1BDEC6B0-DB1F-4AAE-AE71-AD54DC8ED4AB}" dt="2025-01-13T20:15:32.168" v="0"/>
          <pc:sldLayoutMkLst>
            <pc:docMk/>
            <pc:sldMasterMk cId="1309296963" sldId="2147483660"/>
            <pc:sldLayoutMk cId="603715910" sldId="2147483668"/>
          </pc:sldLayoutMkLst>
        </pc:sldLayoutChg>
        <pc:sldLayoutChg chg="modSp">
          <pc:chgData name="Leaf Huang" userId="2b19acc49884122e" providerId="LiveId" clId="{1BDEC6B0-DB1F-4AAE-AE71-AD54DC8ED4AB}" dt="2025-01-13T20:15:32.168" v="0"/>
          <pc:sldLayoutMkLst>
            <pc:docMk/>
            <pc:sldMasterMk cId="1309296963" sldId="2147483660"/>
            <pc:sldLayoutMk cId="1313166186" sldId="2147483669"/>
          </pc:sldLayoutMkLst>
        </pc:sldLayoutChg>
        <pc:sldLayoutChg chg="modSp">
          <pc:chgData name="Leaf Huang" userId="2b19acc49884122e" providerId="LiveId" clId="{1BDEC6B0-DB1F-4AAE-AE71-AD54DC8ED4AB}" dt="2025-01-13T20:15:32.168" v="0"/>
          <pc:sldLayoutMkLst>
            <pc:docMk/>
            <pc:sldMasterMk cId="1309296963" sldId="2147483660"/>
            <pc:sldLayoutMk cId="1683638655" sldId="2147483671"/>
          </pc:sldLayoutMkLst>
        </pc:sldLayoutChg>
      </pc:sldMasterChg>
    </pc:docChg>
  </pc:docChgLst>
  <pc:docChgLst>
    <pc:chgData name="Leaf Huang" userId="2b19acc49884122e" providerId="LiveId" clId="{8C99D43E-39BF-424B-917E-138B5E26F8F7}"/>
    <pc:docChg chg="modSld">
      <pc:chgData name="Leaf Huang" userId="2b19acc49884122e" providerId="LiveId" clId="{8C99D43E-39BF-424B-917E-138B5E26F8F7}" dt="2024-11-13T15:30:20.783" v="3" actId="20577"/>
      <pc:docMkLst>
        <pc:docMk/>
      </pc:docMkLst>
      <pc:sldChg chg="modSp mod">
        <pc:chgData name="Leaf Huang" userId="2b19acc49884122e" providerId="LiveId" clId="{8C99D43E-39BF-424B-917E-138B5E26F8F7}" dt="2024-11-13T15:30:20.783" v="3" actId="20577"/>
        <pc:sldMkLst>
          <pc:docMk/>
          <pc:sldMk cId="3708441112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B5CC-3CC9-4A67-A0B3-0AFF3FB155A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CEE-0811-4E26-A253-BADA8DE5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B5CC-3CC9-4A67-A0B3-0AFF3FB155A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CEE-0811-4E26-A253-BADA8DE5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B5CC-3CC9-4A67-A0B3-0AFF3FB155A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CEE-0811-4E26-A253-BADA8DE5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7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B5CC-3CC9-4A67-A0B3-0AFF3FB155A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CEE-0811-4E26-A253-BADA8DE5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B5CC-3CC9-4A67-A0B3-0AFF3FB155A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CEE-0811-4E26-A253-BADA8DE5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B5CC-3CC9-4A67-A0B3-0AFF3FB155A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CEE-0811-4E26-A253-BADA8DE5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B5CC-3CC9-4A67-A0B3-0AFF3FB155A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CEE-0811-4E26-A253-BADA8DE5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7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B5CC-3CC9-4A67-A0B3-0AFF3FB155A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CEE-0811-4E26-A253-BADA8DE5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B5CC-3CC9-4A67-A0B3-0AFF3FB155A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CEE-0811-4E26-A253-BADA8DE5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B5CC-3CC9-4A67-A0B3-0AFF3FB155A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CEE-0811-4E26-A253-BADA8DE5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0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B5CC-3CC9-4A67-A0B3-0AFF3FB155A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CEE-0811-4E26-A253-BADA8DE5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6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0B5CC-3CC9-4A67-A0B3-0AFF3FB155A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FCEE-0811-4E26-A253-BADA8DE5F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6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7772400" cy="1937096"/>
          </a:xfrm>
        </p:spPr>
        <p:txBody>
          <a:bodyPr/>
          <a:lstStyle/>
          <a:p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投靠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神的翅膀下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黄力夫弟兄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TCCF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844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88681"/>
            <a:ext cx="7886700" cy="86825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律法的教训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283" y="1091609"/>
            <a:ext cx="10734260" cy="5085354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你在田间收割庄稼，若忘下一捆，不可回去再取，要留给寄居的与孤儿寡妇。这样，耶和华你神必在你手里所办的一切事上赐福与你。   申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24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19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照顾寄居的与孤儿寡妇，是律法的命令。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忘下一捆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”，通常是不会忘记的。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除非是故意忘记。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19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191" y="307127"/>
            <a:ext cx="10450996" cy="5869836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波阿斯吩咐仆人说：「他就是在捆中拾取麦穗，也可以容他，不可羞辱他； 并要从捆里抽出些来，留在地下任他拾取，不可叱吓他。」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15-16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波阿斯是个守律法的富人。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做的比律法要求的还要多。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第二里路的事奉。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99881"/>
            <a:ext cx="7886700" cy="870360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波阿斯善待路得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283" y="1095885"/>
            <a:ext cx="10585174" cy="5081079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到了吃饭的时候，波阿斯对路得说：「你到这里来吃饼，将饼蘸在醋里。」路得就在收割的人旁边坐下；他们把烘了的穗子递给他。他吃饱了，还有余剩的。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2:14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善待一个乞讨的人。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美国也有乞丐。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灵巧像蛇，驯良像鸽子。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太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16</a:t>
            </a:r>
            <a:endParaRPr lang="zh-CN" alt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43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34782"/>
            <a:ext cx="7886700" cy="93318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波阿斯的温柔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17" y="1256427"/>
            <a:ext cx="10600083" cy="4920536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波阿斯正从伯利恒来，对收割的人说：「愿耶和华与你们同在！」他们回答说：「愿耶和华赐福与你！」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波阿斯说话温柔，向仆人们问安。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仆人们也用温柔尊敬的话回答。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主仆间一片祥和。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多么美丽。</a:t>
            </a: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53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17" y="223366"/>
            <a:ext cx="10585174" cy="5953598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波阿斯对路得说：女儿啊！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的年纪可能比路得大不少。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但也不必称呼路得“女儿”，尤其是个外邦女子。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可见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是个温柔的人。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73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92901"/>
            <a:ext cx="7886700" cy="933182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温柔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552" y="1179647"/>
            <a:ext cx="10406270" cy="499731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温柔的人有福了！因为他们必承受地土。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太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圣灵所结的果子，就是仁爱、喜乐、和平、忍耐、恩慈、良善、信实、</a:t>
            </a:r>
            <a:r>
              <a:rPr lang="zh-CN" altLang="en-US" sz="3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温柔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、节制。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加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22-23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温柔的人，才能讲温柔的话。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圣灵结的第九个果子是什么？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焦源廉牧师说的故事。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9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DE04-364D-31B6-DD7E-8B3C83CC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68"/>
            <a:ext cx="10515600" cy="986597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主耶稣的话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EEB1-1BFB-933A-18AD-FC28E8492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4"/>
            <a:ext cx="10515600" cy="495445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我心里柔和谦卑，你们当负我的轭，学我的样式；这样，你们心里就必得享安息。因为我的轭是容易的，我的担子是轻省的。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太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29-30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我最近的经验。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容易的轭，轻省的担子。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99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71960"/>
            <a:ext cx="7886700" cy="88432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路得的谦卑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39" y="956280"/>
            <a:ext cx="10600083" cy="503221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路得就俯伏在地叩拜，对他说：「我既是外邦人，怎麽蒙你的恩，这样顾恤我呢？」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路得知道犹太人瞧不起外邦人。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波阿斯如此善待路得，是格外的恩典。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知道自己是不配的。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知道自己是不配的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人，才会真正的谦卑。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zh-CN" alt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59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9" y="300147"/>
            <a:ext cx="10436087" cy="5876816"/>
          </a:xfrm>
        </p:spPr>
        <p:txBody>
          <a:bodyPr>
            <a:normAutofit/>
          </a:bodyPr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叩拜。是最尊敬的礼节。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路得说：「我主啊，愿在你眼前蒙恩。我虽然不及你的一个使女，你还用慈爱的话安慰我的心。」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13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路得实在谦卑。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145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85921"/>
            <a:ext cx="7886700" cy="95412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路得孝顺拿俄米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283" y="1109845"/>
            <a:ext cx="10600082" cy="5067119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这样，路得在田间拾取麦穗，直到晚上，将所拾取的打了，约有一伊法大麦。</a:t>
            </a:r>
            <a:r>
              <a:rPr lang="zh-CN" altLang="en-US" sz="3600" b="1" dirty="0"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他就把所拾取的带进城去给婆婆看，又把他吃饱了所剩的给了婆婆。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17-18</a:t>
            </a: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没有给自己留一点。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一伊法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= 22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公升。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可以吃很久。波阿斯实在慷慨。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379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4" y="363943"/>
            <a:ext cx="108535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波阿斯问监管收割的仆人说：「那是谁家的女子？」</a:t>
            </a:r>
            <a:r>
              <a:rPr lang="zh-CN" altLang="en-US" sz="3600" b="1" dirty="0"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监管收割的仆人回答说：「是那摩押女子，跟随拿俄米从摩押地回来的。</a:t>
            </a:r>
            <a:r>
              <a:rPr lang="zh-CN" altLang="en-US" sz="3600" b="1" dirty="0">
                <a:solidFill>
                  <a:prstClr val="black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他说：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『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请你容我跟著收割的人拾取打捆剩下的麦穗。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』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他从早晨直到如今，除了在屋子里坐一会儿，常在这里。」波阿斯对路得说：「女儿啊，听我说，不要往别人田里拾取麦穗，也不要离开这里，要常与我使女们在一处。 我的仆人在那块田收割，你就跟著他们去。我已经吩咐仆人不可欺负你；你若渴了，就可以到器皿那里喝仆人打来的水。」</a:t>
            </a:r>
            <a:endParaRPr lang="zh-CN" altLang="en-US" sz="3600" b="1" dirty="0">
              <a:solidFill>
                <a:prstClr val="black"/>
              </a:solidFill>
              <a:latin typeface="Georgia" panose="02040502050405020303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450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71961"/>
            <a:ext cx="7886700" cy="96808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神报答路得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283" y="1040043"/>
            <a:ext cx="10540447" cy="4948456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他恰巧到了以利米勒本族的人波阿斯那块田里。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恰巧，哪有这么巧？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都是神的安排。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愿耶和华照你所行的赏赐你。你来投靠耶和华以色列神的翅膀下，愿你满得他的赏赐。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12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神藉着波阿斯向路得说话。</a:t>
            </a: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2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64980"/>
            <a:ext cx="7886700" cy="91224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神要报答做善事的人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191" y="1116825"/>
            <a:ext cx="10614992" cy="5060139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走第二里路好像是做在人身上，其实是做在主身上。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主要报答。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是大卫的曾祖父，也是耶稣肉身的先祖。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FF6EE0-7D29-A668-9446-0220E1A0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51"/>
            <a:ext cx="10515600" cy="1001505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亲爱的路得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Dear Ruth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DECCD-9EA0-0E6E-AC3F-D39A9DF64344}"/>
              </a:ext>
            </a:extLst>
          </p:cNvPr>
          <p:cNvSpPr txBox="1"/>
          <p:nvPr/>
        </p:nvSpPr>
        <p:spPr>
          <a:xfrm>
            <a:off x="904461" y="1162878"/>
            <a:ext cx="104062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Dear Ruth:</a:t>
            </a:r>
          </a:p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I'm going to be in your neighborhood Saturday afternoon and I would like to visit.</a:t>
            </a:r>
          </a:p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Love Always,</a:t>
            </a:r>
          </a:p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18334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55AD91-F5A2-191F-EB0B-F043A4C0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12"/>
            <a:ext cx="10515600" cy="94187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亲爱的路得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Dear Ruth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CBC36-E11B-F8D8-35FB-CE7DAE706320}"/>
              </a:ext>
            </a:extLst>
          </p:cNvPr>
          <p:cNvSpPr txBox="1"/>
          <p:nvPr/>
        </p:nvSpPr>
        <p:spPr>
          <a:xfrm>
            <a:off x="765313" y="998883"/>
            <a:ext cx="105884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Dear Ruth:</a:t>
            </a:r>
          </a:p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was so good to see you again.  Thank you for the lovely meal.</a:t>
            </a:r>
          </a:p>
          <a:p>
            <a:pPr marL="0" marR="0"/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thank you, too, for the beautiful coat.</a:t>
            </a:r>
          </a:p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Love Always,</a:t>
            </a:r>
          </a:p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6317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06862"/>
            <a:ext cx="7886700" cy="96808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亲爱的路得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Dear 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557" y="1228507"/>
            <a:ext cx="10644808" cy="4948456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因为我饿了，你们给我吃，渴了，你们给我喝。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太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25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35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我赤身露体，你们给我穿。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太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25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36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王要回答说：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『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我实在告诉你们，这些事你们既做在我这弟兄中一个最小的身上，就是做在我身上了。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』 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太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25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40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425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3841"/>
            <a:ext cx="7886700" cy="91224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今天的信息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29915" y="1185437"/>
            <a:ext cx="10480813" cy="5354511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投靠神的，神必定看顾。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第二里路的事奉，才是真正的爱心。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效法波阿斯的仁慈与温柔。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效法路得的谦卑。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路得和波阿斯都不求自己的益处。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爱的真谛。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拿俄米的丈夫以利米勒的亲族中，有一个人名叫波阿斯，是一个大财主。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86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圣经里的灰姑娘---《路得记》赏析（一） - 生命季刊">
            <a:extLst>
              <a:ext uri="{FF2B5EF4-FFF2-40B4-BE49-F238E27FC236}">
                <a16:creationId xmlns:a16="http://schemas.microsoft.com/office/drawing/2014/main" id="{97202B2D-6E45-F5D3-14DB-005741E60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829"/>
          <a:stretch/>
        </p:blipFill>
        <p:spPr bwMode="auto">
          <a:xfrm>
            <a:off x="1933161" y="75122"/>
            <a:ext cx="8157611" cy="67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2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1" y="113846"/>
            <a:ext cx="107342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路得就俯伏在地叩拜，对他说：「我既是外邦人，怎麽蒙你的恩，这样顾恤我呢？」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波阿斯回答说：「自从你丈夫死後，凡你向婆婆所行的，并你离开父母和本地，到素不认识的民中，这些事人全都告诉我了。愿耶和华照你所行的赏赐你。你来投靠耶和华以色列神的翅膀下，愿你满得他的赏赐。」 路得说：「我主啊，愿在你眼前蒙恩。我虽然不及你的一个使女，你还用慈爱的话安慰我的心。」 															得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5-13</a:t>
            </a:r>
          </a:p>
        </p:txBody>
      </p:sp>
    </p:spTree>
    <p:extLst>
      <p:ext uri="{BB962C8B-B14F-4D97-AF65-F5344CB8AC3E}">
        <p14:creationId xmlns:p14="http://schemas.microsoft.com/office/powerpoint/2010/main" val="160115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38304"/>
            <a:ext cx="7886700" cy="932046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讲道大纲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17" y="1247553"/>
            <a:ext cx="10287000" cy="492941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路得拾穗，奉养婆婆。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波阿斯的仁慈与温柔。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路得的谦卑。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神报答仁慈，温柔，谦卑的人。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460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92901"/>
            <a:ext cx="7886700" cy="91922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拿俄米与路得怎么维持生计？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196" y="1088905"/>
            <a:ext cx="10629900" cy="5088059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摩押女子路得对拿俄米说：「容我往田间去，我蒙谁的恩，就在谁的身後拾取麦穗。」拿俄米说：「女儿啊，你只管去。」</a:t>
            </a:r>
            <a:r>
              <a:rPr lang="zh-CN" altLang="en-US" sz="3600" b="1" dirty="0"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路得就去了，来到田间，在收割的人身後拾取麦穗。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	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2-3</a:t>
            </a: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路得基本上是去乞讨养活婆婆。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36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路得记赏析》">
            <a:extLst>
              <a:ext uri="{FF2B5EF4-FFF2-40B4-BE49-F238E27FC236}">
                <a16:creationId xmlns:a16="http://schemas.microsoft.com/office/drawing/2014/main" id="{3C25FCC2-D831-BD28-FCE6-1ABE6362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71" y="367748"/>
            <a:ext cx="10453795" cy="60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09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58001"/>
            <a:ext cx="7886700" cy="940163"/>
          </a:xfrm>
        </p:spPr>
        <p:txBody>
          <a:bodyPr/>
          <a:lstStyle/>
          <a:p>
            <a:pPr algn="ctr"/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波阿斯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了解情况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277" y="1130785"/>
            <a:ext cx="10421179" cy="504617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波阿斯问监管收割的仆人说：「那是谁家的女子？」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监管收割的仆人回答说：「是那摩押女子，跟随拿俄米从摩押地回来的。 他说：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『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请你容我跟著收割的人拾取打捆剩下的麦穗。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』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他从早晨直到如今，除了在屋子里坐一会儿，常在这里。」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5-7</a:t>
            </a: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路得非常有礼貌。</a:t>
            </a: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269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85921"/>
            <a:ext cx="7886700" cy="87036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波阿斯听见路得的好名声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829" y="1193607"/>
            <a:ext cx="10719353" cy="498335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波阿斯回答说：「自从你丈夫死後，凡你向婆婆所行的，并你离开父母和本地，到素不认识的民中，这些事人全都告诉我了。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原来这就是大家都称颂的路得。</a:t>
            </a:r>
            <a:r>
              <a:rPr lang="zh-CN" altLang="en-US" sz="3600" b="1" dirty="0"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54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99882"/>
            <a:ext cx="7886700" cy="93318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仁慈的波阿斯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3" y="1116825"/>
            <a:ext cx="10734261" cy="5060139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波阿斯对路得说：「女儿啊，听我说，不要往别人田里拾取麦穗，也不要离开这里，要常与我使女们在一处。我的仆人在那块田收割，你就跟著他们去。我已经吩咐仆人不可欺负你；你若渴了，就可以到器皿那里喝仆人打来的水。」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8-9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54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2209</TotalTime>
  <Words>2373</Words>
  <Application>Microsoft Office PowerPoint</Application>
  <PresentationFormat>Widescreen</PresentationFormat>
  <Paragraphs>108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Georgia</vt:lpstr>
      <vt:lpstr>Times New Roman</vt:lpstr>
      <vt:lpstr>Office 2013 - 2022 Theme</vt:lpstr>
      <vt:lpstr>投靠神的翅膀下</vt:lpstr>
      <vt:lpstr>PowerPoint Presentation</vt:lpstr>
      <vt:lpstr>PowerPoint Presentation</vt:lpstr>
      <vt:lpstr>讲道大纲</vt:lpstr>
      <vt:lpstr>拿俄米与路得怎么维持生计？</vt:lpstr>
      <vt:lpstr>PowerPoint Presentation</vt:lpstr>
      <vt:lpstr>波阿斯了解情况</vt:lpstr>
      <vt:lpstr>波阿斯听见路得的好名声</vt:lpstr>
      <vt:lpstr>仁慈的波阿斯</vt:lpstr>
      <vt:lpstr>律法的教训</vt:lpstr>
      <vt:lpstr>PowerPoint Presentation</vt:lpstr>
      <vt:lpstr>波阿斯善待路得</vt:lpstr>
      <vt:lpstr>波阿斯的温柔</vt:lpstr>
      <vt:lpstr>PowerPoint Presentation</vt:lpstr>
      <vt:lpstr>温柔</vt:lpstr>
      <vt:lpstr>主耶稣的话</vt:lpstr>
      <vt:lpstr>路得的谦卑</vt:lpstr>
      <vt:lpstr>PowerPoint Presentation</vt:lpstr>
      <vt:lpstr>路得孝顺拿俄米</vt:lpstr>
      <vt:lpstr>神报答路得</vt:lpstr>
      <vt:lpstr>神要报答做善事的人</vt:lpstr>
      <vt:lpstr>亲爱的路得 Dear Ruth</vt:lpstr>
      <vt:lpstr>亲爱的路得 Dear Ruth</vt:lpstr>
      <vt:lpstr>亲爱的路得 Dear Ruth</vt:lpstr>
      <vt:lpstr>今天的信息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投靠神的翅膀下</dc:title>
  <dc:creator>Huang Leaf</dc:creator>
  <cp:lastModifiedBy>Leaf Huang</cp:lastModifiedBy>
  <cp:revision>33</cp:revision>
  <dcterms:created xsi:type="dcterms:W3CDTF">2016-01-16T22:01:57Z</dcterms:created>
  <dcterms:modified xsi:type="dcterms:W3CDTF">2025-02-15T22:30:15Z</dcterms:modified>
</cp:coreProperties>
</file>