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7"/>
  </p:notesMasterIdLst>
  <p:sldIdLst>
    <p:sldId id="665" r:id="rId3"/>
    <p:sldId id="311" r:id="rId4"/>
    <p:sldId id="281" r:id="rId5"/>
    <p:sldId id="297" r:id="rId6"/>
    <p:sldId id="298" r:id="rId7"/>
    <p:sldId id="305" r:id="rId8"/>
    <p:sldId id="300" r:id="rId9"/>
    <p:sldId id="301" r:id="rId10"/>
    <p:sldId id="303" r:id="rId11"/>
    <p:sldId id="304" r:id="rId12"/>
    <p:sldId id="306" r:id="rId13"/>
    <p:sldId id="307" r:id="rId14"/>
    <p:sldId id="309" r:id="rId15"/>
    <p:sldId id="31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60"/>
    <p:restoredTop sz="94694"/>
  </p:normalViewPr>
  <p:slideViewPr>
    <p:cSldViewPr snapToGrid="0">
      <p:cViewPr varScale="1">
        <p:scale>
          <a:sx n="121" d="100"/>
          <a:sy n="121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BECC6-3940-1B44-8832-A0314838E719}" type="datetimeFigureOut">
              <a:rPr lang="en-US" smtClean="0"/>
              <a:t>1/26/25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4EF21-7C78-7E4D-9BC9-1DD0689D4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7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55897D-14A7-417B-BD76-F8E04F5517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55897D-14A7-417B-BD76-F8E04F5517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55897D-14A7-417B-BD76-F8E04F5517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55897D-14A7-417B-BD76-F8E04F5517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37EFEB-D829-4D25-A506-F536136164A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336AC-3EE9-B92E-4A8B-4A5C6BF9A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676D15-60BA-AC28-16B9-DA8366585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1DC2-363A-5DA6-F3AF-9DBAACDFA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1803-89FB-0448-AA13-801719C6DA34}" type="datetimeFigureOut">
              <a:rPr lang="en-US" smtClean="0"/>
              <a:t>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E3C00-A11E-4973-1448-35523520A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0A1D5-C91C-24C9-7238-7056CB64A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9FEA-668E-4644-8610-C30D91803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6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0D2A3-7A01-F63D-266F-60CCF2F76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08DE4D-ECC4-8B21-4225-18F64CA1E8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87005-2974-35F9-0122-B31AF916F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1803-89FB-0448-AA13-801719C6DA34}" type="datetimeFigureOut">
              <a:rPr lang="en-US" smtClean="0"/>
              <a:t>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4199D-2AFA-9833-B166-4D3B1949B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F0604-8EA1-8B82-FEBB-7EAD7C78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9FEA-668E-4644-8610-C30D91803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216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06E4AD-82CF-08F1-C901-8784E7AA30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D5BA7-AFAA-9956-7CB5-0747E4200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60C68-1D63-C5C6-050E-84DAF1A2B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1803-89FB-0448-AA13-801719C6DA34}" type="datetimeFigureOut">
              <a:rPr lang="en-US" smtClean="0"/>
              <a:t>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8439D-C03A-E383-6D20-D4C7C3091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818E8-4D72-A4C3-3A2C-C77B07F89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9FEA-668E-4644-8610-C30D91803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727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1/26/25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1" name="Rectangle 40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2" name="Rectangle 41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5" name="Rectangle 64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6" name="Rectangle 65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7" name="Rectangle 66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708164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1/26/25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112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6438603" y="1073888"/>
            <a:ext cx="5762848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498621" y="0"/>
            <a:ext cx="7352715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6635304" y="1285480"/>
            <a:ext cx="4114800" cy="1584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924800" y="0"/>
            <a:ext cx="3657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7924800" y="4267200"/>
            <a:ext cx="42672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7924800" y="0"/>
            <a:ext cx="18288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7931152" y="4246564"/>
            <a:ext cx="2787649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7924800" y="4267200"/>
            <a:ext cx="2133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7924800" y="1371600"/>
            <a:ext cx="42672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7924800" y="1752600"/>
            <a:ext cx="42672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1320800" y="4267200"/>
            <a:ext cx="660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711200" y="4267200"/>
            <a:ext cx="7112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489099" y="2438400"/>
            <a:ext cx="75184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489099" y="2133600"/>
            <a:ext cx="75184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6096000" y="4267200"/>
            <a:ext cx="18288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1/26/25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4213" y="402265"/>
            <a:ext cx="1133856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49538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 flipH="1">
            <a:off x="548145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 flipH="1">
            <a:off x="59793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 flipH="1">
            <a:off x="63560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667304" y="680477"/>
            <a:ext cx="4876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569687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1/26/25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615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6"/>
            <a:ext cx="11822773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1/26/25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17053" y="680477"/>
            <a:ext cx="6096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7" name="Rectangle 16"/>
          <p:cNvSpPr/>
          <p:nvPr/>
        </p:nvSpPr>
        <p:spPr>
          <a:xfrm>
            <a:off x="6307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Rectangle 17"/>
          <p:cNvSpPr/>
          <p:nvPr/>
        </p:nvSpPr>
        <p:spPr>
          <a:xfrm>
            <a:off x="37669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Rectangle 19"/>
          <p:cNvSpPr/>
          <p:nvPr/>
        </p:nvSpPr>
        <p:spPr>
          <a:xfrm flipH="1">
            <a:off x="19969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Rectangle 20"/>
          <p:cNvSpPr/>
          <p:nvPr/>
        </p:nvSpPr>
        <p:spPr>
          <a:xfrm flipH="1">
            <a:off x="252455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Rectangle 21"/>
          <p:cNvSpPr/>
          <p:nvPr/>
        </p:nvSpPr>
        <p:spPr>
          <a:xfrm flipH="1">
            <a:off x="302243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 flipH="1">
            <a:off x="339912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371613" y="680477"/>
            <a:ext cx="4876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20535371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1/26/25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7458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1/26/25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0570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1/26/25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57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FC934-D521-20BE-6A1D-4A454FB74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B27C8-AF35-E6D3-CAC3-15AC84978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FCA62-122C-24FF-D148-3C3D4D787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1803-89FB-0448-AA13-801719C6DA34}" type="datetimeFigureOut">
              <a:rPr lang="en-US" smtClean="0"/>
              <a:t>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E941C-6279-71E8-9A43-C57DFE35C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FD0C0-669B-BBCA-4E2F-73CC96475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9FEA-668E-4644-8610-C30D91803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433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11374903" y="1197789"/>
            <a:ext cx="132763" cy="171288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11578103" y="1350189"/>
            <a:ext cx="132763" cy="171288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11115579" y="1453352"/>
            <a:ext cx="132763" cy="171288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/>
          <a:p>
            <a:fld id="{C7513507-384D-423A-B285-8A997FEDDC34}" type="datetimeFigureOut">
              <a:rPr lang="en-US" smtClean="0"/>
              <a:pPr/>
              <a:t>1/26/25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635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1/26/25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1102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6416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39"/>
            <a:ext cx="78232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1/26/25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54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6EB19-EF0C-CA29-1050-93563CC09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E5E59-78DC-8905-B32B-CF1CB5DFA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A9504-99D6-C9F4-DF59-F32C35A74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1803-89FB-0448-AA13-801719C6DA34}" type="datetimeFigureOut">
              <a:rPr lang="en-US" smtClean="0"/>
              <a:t>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388B3-DE35-9C45-556F-AD6020E47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21CFE-37B7-EAE0-7A9E-5D97BE3F1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9FEA-668E-4644-8610-C30D91803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34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01849-0A13-DDF0-D642-2548BA629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44ECF-EDF3-F3CB-280B-6EB97D5B69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6890B6-D653-608B-4F7F-0C6962B17D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C9C471-133F-7BF1-DACA-D5399CC01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1803-89FB-0448-AA13-801719C6DA34}" type="datetimeFigureOut">
              <a:rPr lang="en-US" smtClean="0"/>
              <a:t>1/26/25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6C6956-38D0-6A9C-F64B-0AEAF1DC4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602DFC-8F20-823D-2A3D-E3F17069F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9FEA-668E-4644-8610-C30D91803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203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60892-BFBD-7E54-D6C9-0A6FD178D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7C7B6-602C-4978-D0A2-805271B02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F8ABD7-ED8E-B72B-67F8-D58003E5A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BE7A7A-8564-03A8-3441-9C86804F44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98FAE6-E57F-B085-CD81-AE9A4530BB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7661CF-0122-A141-5798-6BC73E7BA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1803-89FB-0448-AA13-801719C6DA34}" type="datetimeFigureOut">
              <a:rPr lang="en-US" smtClean="0"/>
              <a:t>1/26/25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7F8940-79D8-DA43-B5A1-062DD44B1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B792AB-98D9-CA36-4EE7-3B3A48851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9FEA-668E-4644-8610-C30D91803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3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37F21-F956-89C2-36C0-5B578BB4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D6DFFF-6A05-0530-96C5-B77AA955F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1803-89FB-0448-AA13-801719C6DA34}" type="datetimeFigureOut">
              <a:rPr lang="en-US" smtClean="0"/>
              <a:t>1/26/25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98A5D9-4C90-99F8-B4CE-7DC6CF2B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D921A-F2B5-B73C-5CE5-64BD7C079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9FEA-668E-4644-8610-C30D91803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07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EF919C-82A5-A158-B2E8-7E7DFAE10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1803-89FB-0448-AA13-801719C6DA34}" type="datetimeFigureOut">
              <a:rPr lang="en-US" smtClean="0"/>
              <a:t>1/26/25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C914F7-D8E0-8440-67C8-54E55A21F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1F06C5-6C39-C57E-876A-051B24980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9FEA-668E-4644-8610-C30D91803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1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673DB-436F-8FFB-D34D-36CB63ADF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1C185-02F3-A4D6-72EF-0A395C813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1D909B-6231-222F-5F4F-F5D49D755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B82BB-756E-B6AF-8970-D7137230D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1803-89FB-0448-AA13-801719C6DA34}" type="datetimeFigureOut">
              <a:rPr lang="en-US" smtClean="0"/>
              <a:t>1/26/25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FCD84-6B17-C47B-860F-88CE6BE0F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3AC36-68ED-58C7-64DA-738C5E2CF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9FEA-668E-4644-8610-C30D91803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79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1C7D9-E68D-6AD6-864B-32FAEDE3E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3B6E20-790F-4571-29E0-154C2BDD7C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5D156-DC30-84E3-4405-B36C127A05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B3147-4979-1440-5CFE-AD9977182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1803-89FB-0448-AA13-801719C6DA34}" type="datetimeFigureOut">
              <a:rPr lang="en-US" smtClean="0"/>
              <a:t>1/26/25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7E2EA7-0EEC-AB3F-D899-90B279BF0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D380A-FF71-247B-464F-4F0E3AB6A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9FEA-668E-4644-8610-C30D91803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02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9B4754-6AF8-F18B-6A74-A7902683B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2E1CF-2BF8-CE91-3D14-5197D9125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8F76F-F245-610C-74BD-3528A5846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811803-89FB-0448-AA13-801719C6DA34}" type="datetimeFigureOut">
              <a:rPr lang="en-US" smtClean="0"/>
              <a:t>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71935-5934-29EE-CC0B-743769175D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52221-9A9E-17A3-A09E-DF1502FF5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649FEA-668E-4644-8610-C30D91803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29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5" name="Rectangle 14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6" name="Rectangle 15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7" name="Rectangle 16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7513507-384D-423A-B285-8A997FEDDC34}" type="datetimeFigureOut">
              <a:rPr lang="en-US" smtClean="0"/>
              <a:pPr/>
              <a:t>1/26/25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0055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9537D-0D57-61FF-9B3E-976DA824F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6F6AD0-85BA-0577-E951-BB5C843057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88882" y="-52552"/>
            <a:ext cx="12580882" cy="69631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D5D8484-8AA3-3B13-D0DB-3DA68C4B9BF5}"/>
              </a:ext>
            </a:extLst>
          </p:cNvPr>
          <p:cNvSpPr txBox="1"/>
          <p:nvPr/>
        </p:nvSpPr>
        <p:spPr>
          <a:xfrm>
            <a:off x="1545021" y="1587062"/>
            <a:ext cx="85869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b="1" dirty="0">
                <a:latin typeface="SimSun" panose="02010600030101010101" pitchFamily="2" charset="-122"/>
                <a:ea typeface="SimSun" panose="02010600030101010101" pitchFamily="2" charset="-122"/>
              </a:rPr>
              <a:t>【</a:t>
            </a:r>
            <a:r>
              <a:rPr lang="en-US" sz="6000" b="1" dirty="0">
                <a:latin typeface="SimSun" panose="02010600030101010101" pitchFamily="2" charset="-122"/>
                <a:ea typeface="SimSun" panose="02010600030101010101" pitchFamily="2" charset="-122"/>
              </a:rPr>
              <a:t>敬畏基督的家庭关系</a:t>
            </a:r>
            <a:r>
              <a:rPr lang="en-US" altLang="zh-CN" sz="6000" b="1" dirty="0">
                <a:latin typeface="SimSun" panose="02010600030101010101" pitchFamily="2" charset="-122"/>
                <a:ea typeface="SimSun" panose="02010600030101010101" pitchFamily="2" charset="-122"/>
              </a:rPr>
              <a:t>】</a:t>
            </a:r>
          </a:p>
          <a:p>
            <a:r>
              <a:rPr lang="zh-CN" altLang="en-US" sz="6000" b="1" dirty="0">
                <a:latin typeface="SimSun" panose="02010600030101010101" pitchFamily="2" charset="-122"/>
                <a:ea typeface="SimSun" panose="02010600030101010101" pitchFamily="2" charset="-122"/>
              </a:rPr>
              <a:t>      </a:t>
            </a:r>
            <a:r>
              <a:rPr lang="zh-CN" altLang="en-US" sz="4800" b="1" dirty="0">
                <a:latin typeface="SimSun" panose="02010600030101010101" pitchFamily="2" charset="-122"/>
                <a:ea typeface="SimSun" panose="02010600030101010101" pitchFamily="2" charset="-122"/>
              </a:rPr>
              <a:t>弗 </a:t>
            </a:r>
            <a:r>
              <a:rPr lang="en-US" altLang="zh-CN" sz="4800" b="1" dirty="0">
                <a:latin typeface="SimSun" panose="02010600030101010101" pitchFamily="2" charset="-122"/>
                <a:ea typeface="SimSun" panose="02010600030101010101" pitchFamily="2" charset="-122"/>
              </a:rPr>
              <a:t>5:22-6:9</a:t>
            </a:r>
            <a:endParaRPr lang="en-US" sz="48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02327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524000" y="0"/>
            <a:ext cx="91440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lvl="2" indent="-571500" eaLnBrk="0" hangingPunct="0">
              <a:buFont typeface="+mj-lt"/>
              <a:buAutoNum type="roman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父母子女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六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1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4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514350" lvl="2" indent="-514350" eaLnBrk="0" hangingPunct="0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當孝敬父母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14300" indent="-114300">
              <a:buFont typeface="Wingdings" pitchFamily="2" charset="2"/>
              <a:buChar char="q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你們作兒女的，要在主裏聽從父母，這是理所當然的。要孝敬父母，使你得福，在世長壽。這是第一條帶應許的誡命。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 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六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1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3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</a:p>
          <a:p>
            <a:pPr marL="114300" indent="114300"/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我是耶和華你的神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當孝敬父母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出二十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14300" indent="114300">
              <a:buFont typeface="Wingdings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歷世歷代，敬畏神的第一條試金石。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14300" indent="114300">
              <a:buFont typeface="Wingdings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當年老不能照顧自己時，應否與兒女同住？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14300" indent="114300">
              <a:buFont typeface="Wingdings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甚麼是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孝敬父母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292100" indent="-63500">
              <a:buFont typeface="Wingdings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使父母感受到被尊重，有份量。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292100" indent="-63500">
              <a:buFont typeface="Wingdings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第一條帶應許的誡命：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在世長壽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』『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在神所賜你的地上得以長久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出二十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12〕</a:t>
            </a:r>
          </a:p>
          <a:p>
            <a:pPr marL="292100" indent="-63500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珍惜神所賜的機會：我的懊悔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742950" indent="-514350">
              <a:buFont typeface="Arial" pitchFamily="34" charset="0"/>
              <a:buChar char="•"/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292100" indent="-63500"/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524000" y="1"/>
            <a:ext cx="9144000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lvl="2" indent="-514350" eaLnBrk="0" hangingPunct="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不要惹兒女的氣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六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2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4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</a:p>
          <a:p>
            <a:pPr marL="114300" indent="-114300">
              <a:buFont typeface="Wingdings" pitchFamily="2" charset="2"/>
              <a:buChar char="q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你們作父親的，不要惹兒女的氣，只要照著主的教訓和警戒，養育他們。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</a:t>
            </a:r>
          </a:p>
          <a:p>
            <a:pPr marL="742950" indent="-514350">
              <a:buFont typeface="+mj-lt"/>
              <a:buAutoNum type="alphaLcParenR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不要惹兒女的氣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：尊重兒女獨立的人格，不傷害他們的自尊。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742950" indent="-514350">
              <a:buFont typeface="+mj-lt"/>
              <a:buAutoNum type="alphaLcParenR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只要照著主的教訓和警戒，養育他們。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</a:t>
            </a:r>
          </a:p>
          <a:p>
            <a:pPr marL="571500" lvl="1" indent="-342900">
              <a:buFont typeface="Wingdings" pitchFamily="2" charset="2"/>
              <a:buChar char="ü"/>
            </a:pP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詩篇一二七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13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，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兒女是耶和華的產業，腹中的胎兒是祂的賞賜。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</a:t>
            </a:r>
          </a:p>
          <a:p>
            <a:pPr marL="517525" lvl="1" indent="-288925">
              <a:buFont typeface="Arial" panose="020B0604020202020204" pitchFamily="34" charset="0"/>
              <a:buChar char="•"/>
            </a:pP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現今世代大危機：兩代鴻渠，基督徒怎樣面對？</a:t>
            </a:r>
            <a:endParaRPr lang="en-US" altLang="zh-TW" sz="28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685800" lvl="1" indent="-457200">
              <a:buFont typeface="Wingdings" panose="05000000000000000000" pitchFamily="2" charset="2"/>
              <a:buChar char="ð"/>
            </a:pP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回到基本：</a:t>
            </a:r>
            <a:endParaRPr lang="en-US" altLang="zh-TW" sz="28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630238" lvl="1" indent="-401638">
              <a:buFont typeface="+mj-lt"/>
              <a:buAutoNum type="alphaLcParenR"/>
            </a:pP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以基督為中心的家庭關係，</a:t>
            </a:r>
            <a:endParaRPr lang="en-US" altLang="zh-TW" sz="28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630238" lvl="1" indent="-401638">
              <a:buFont typeface="+mj-lt"/>
              <a:buAutoNum type="alphaLcParenR"/>
            </a:pP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為成長期的兒女預備家庭以外的支持</a:t>
            </a:r>
            <a:endParaRPr lang="en-US" altLang="zh-TW" sz="28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630238" lvl="1" indent="-401638">
              <a:buFont typeface="+mj-lt"/>
              <a:buAutoNum type="alphaLcParenR"/>
            </a:pP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管家心態，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若不是耶和華建造房屋，建造的人就枉然勞力。若不是耶和華看守城池，看守的人就枉然儆醒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…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看哪，兒女是耶和華的產業。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』〔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詩一二七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1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3〕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52400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lvl="2" indent="-571500" eaLnBrk="0" hangingPunct="0">
              <a:buFont typeface="+mj-lt"/>
              <a:buAutoNum type="romanUcPeriod" startAt="3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主人僕人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六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5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9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514350" lvl="2" indent="-514350" eaLnBrk="0" hangingPunct="0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僕人的心態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14300" indent="-114300">
              <a:buFont typeface="Wingdings" pitchFamily="2" charset="2"/>
              <a:buChar char="q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你們作僕人的，要懼怕戰兢，用誠實的心聽從你們肉身的主人，好像聽從基督一樣。不要只在眼前事奉，像是討人喜歡的，要像基督的僕人，從心裏遵行神的旨意，甘心事奉，好像服事主，不像服事人。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六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5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7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</a:p>
          <a:p>
            <a:pPr marL="114300" indent="-114300">
              <a:buFont typeface="Wingdings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彼得前書二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18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21</a:t>
            </a:r>
          </a:p>
          <a:p>
            <a:pPr marL="114300" indent="-114300">
              <a:buFont typeface="Wingdings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大衛兩次不殺掃羅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違背人的理智分析，利害後果。大衛仍然不敢下手，因為敬畏那看不見的神。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14300" indent="-114300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懼怕戰兢，用誠實的心聽從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：不是要討人喜歡，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從心裏遵行神的旨意，甘心事奉，好像服事主，不像服事人。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</a:t>
            </a:r>
          </a:p>
          <a:p>
            <a:pPr marL="114300" indent="-114300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如同看見那看不見的主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52400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lvl="2" indent="-514350" eaLnBrk="0" hangingPunct="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主人的心態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14300" indent="-114300">
              <a:buFont typeface="Wingdings" pitchFamily="2" charset="2"/>
              <a:buChar char="q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你們作主人的，待僕人也是一理，不要威嚇他們。因為知道，他們和你們同有一位主在天上；祂並不偏待人。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六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5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7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</a:p>
          <a:p>
            <a:pPr marL="114300" indent="-114300">
              <a:buFont typeface="Wingdings" pitchFamily="2" charset="2"/>
              <a:buChar char="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將全段經文串連一起的主要提醒。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514350" indent="-514350">
              <a:buFontTx/>
              <a:buAutoNum type="alphaUcPeriod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夫妻關係：妻子順服丈夫，丈夫如頭疼愛妻子：因為這是神安排的角色。彼此順服，因為同有一位主在天上。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514350" indent="-514350">
              <a:buFontTx/>
              <a:buAutoNum type="alphaUcPeriod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子女父母：當孝敬父母，父母不惹兒女的氣，因為神在天上，祂按祂旨意安排：忠心，甘心。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514350" indent="-514350">
              <a:buFontTx/>
              <a:buAutoNum type="alphaUcPeriod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僕人主人：懼怕戰兢，用誠實的心服侍主人；主人善待僕人，因為大家同有一位主在天上。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231775" indent="-231775">
              <a:buFont typeface="Arial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共撐一把傘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</a:t>
            </a:r>
          </a:p>
          <a:p>
            <a:pPr marL="342900" indent="-342900">
              <a:buFont typeface="Arial" pitchFamily="34" charset="0"/>
              <a:buChar char="•"/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381000"/>
            <a:ext cx="8763000" cy="35052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      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從以弗所書看建立教會的基礎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     </a:t>
            </a:r>
            <a:r>
              <a:rPr lang="en-US" altLang="zh-TW" sz="49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【</a:t>
            </a:r>
            <a:r>
              <a:rPr lang="zh-TW" altLang="en-US" sz="49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敬畏基督的家庭關係</a:t>
            </a:r>
            <a:r>
              <a:rPr lang="en-US" altLang="zh-TW" sz="49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】</a:t>
            </a:r>
            <a:br>
              <a:rPr lang="en-US" altLang="zh-TW" sz="49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            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弗五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22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～六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9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華康粗圓體(P)" pitchFamily="34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238216" y="642919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485900" lvl="2" indent="-571500" eaLnBrk="0" hangingPunct="0">
              <a:spcBef>
                <a:spcPts val="1200"/>
              </a:spcBef>
              <a:defRPr/>
            </a:pPr>
            <a:endParaRPr lang="en-US" altLang="zh-TW" sz="3200" dirty="0">
              <a:solidFill>
                <a:prstClr val="white"/>
              </a:solidFill>
              <a:latin typeface="華康古印體(P)" pitchFamily="66" charset="-120"/>
              <a:ea typeface="華康古印體(P)" pitchFamily="66" charset="-120"/>
              <a:sym typeface="Wingding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0" y="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6400" lvl="1" indent="-406400" eaLnBrk="0" hangingPunct="0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zh-TW" altLang="en-US" sz="3200" dirty="0">
                <a:solidFill>
                  <a:prstClr val="white"/>
                </a:solidFill>
                <a:latin typeface="華康古印體" pitchFamily="65" charset="-120"/>
                <a:ea typeface="華康古印體" pitchFamily="65" charset="-120"/>
              </a:rPr>
              <a:t>以弗所書主題：</a:t>
            </a:r>
            <a:r>
              <a:rPr lang="en-US" altLang="zh-TW" sz="3200" dirty="0">
                <a:solidFill>
                  <a:prstClr val="white"/>
                </a:solidFill>
                <a:latin typeface="華康古印體" pitchFamily="65" charset="-120"/>
                <a:ea typeface="華康古印體" pitchFamily="65" charset="-120"/>
              </a:rPr>
              <a:t>【</a:t>
            </a:r>
            <a:r>
              <a:rPr lang="zh-TW" altLang="en-US" sz="3200" dirty="0">
                <a:solidFill>
                  <a:prstClr val="white"/>
                </a:solidFill>
                <a:latin typeface="華康古印體" pitchFamily="65" charset="-120"/>
                <a:ea typeface="華康古印體" pitchFamily="65" charset="-120"/>
              </a:rPr>
              <a:t>教會</a:t>
            </a:r>
            <a:r>
              <a:rPr lang="en-US" altLang="zh-TW" sz="3200" dirty="0">
                <a:solidFill>
                  <a:prstClr val="white"/>
                </a:solidFill>
                <a:latin typeface="華康古印體" pitchFamily="65" charset="-120"/>
                <a:ea typeface="華康古印體" pitchFamily="65" charset="-120"/>
              </a:rPr>
              <a:t>—</a:t>
            </a:r>
            <a:r>
              <a:rPr lang="zh-TW" altLang="en-US" sz="3200" dirty="0">
                <a:solidFill>
                  <a:prstClr val="white"/>
                </a:solidFill>
                <a:latin typeface="華康古印體" pitchFamily="65" charset="-120"/>
                <a:ea typeface="華康古印體" pitchFamily="65" charset="-120"/>
              </a:rPr>
              <a:t>使神的榮耀得著稱讚</a:t>
            </a:r>
            <a:r>
              <a:rPr lang="en-US" altLang="zh-TW" sz="3200" dirty="0">
                <a:solidFill>
                  <a:prstClr val="white"/>
                </a:solidFill>
                <a:latin typeface="華康古印體" pitchFamily="65" charset="-120"/>
                <a:ea typeface="華康古印體" pitchFamily="65" charset="-120"/>
              </a:rPr>
              <a:t>】</a:t>
            </a:r>
          </a:p>
          <a:p>
            <a:pPr marL="228600" lvl="2" indent="-228600" eaLnBrk="0" hangingPunct="0">
              <a:buFont typeface="Arial" pitchFamily="34" charset="0"/>
              <a:buChar char="•"/>
              <a:defRPr/>
            </a:pPr>
            <a:r>
              <a:rPr lang="zh-TW" altLang="en-US" sz="3200" u="sng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第一章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：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【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神旨意的奧秘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】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：創世前的揀選，帶著使命。日期滿足，一切在基督面裏同歸於一。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/>
            </a:endParaRPr>
          </a:p>
          <a:p>
            <a:pPr marL="231775" lvl="3" indent="-231775" eaLnBrk="0" hangingPunct="0">
              <a:buFont typeface="Arial" pitchFamily="34" charset="0"/>
              <a:buChar char="•"/>
              <a:defRPr/>
            </a:pPr>
            <a:r>
              <a:rPr lang="zh-TW" altLang="en-US" sz="3200" u="sng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第二章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：外邦人與眾聖徒同國，成為神家裏的人，同被建造，漸漸成為神藉著聖靈居住的所在。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/>
            </a:endParaRPr>
          </a:p>
          <a:p>
            <a:pPr marL="228600" lvl="2" indent="-228600" eaLnBrk="0" hangingPunct="0">
              <a:buFont typeface="Arial" pitchFamily="34" charset="0"/>
              <a:buChar char="•"/>
              <a:defRPr/>
            </a:pPr>
            <a:r>
              <a:rPr lang="zh-TW" altLang="en-US" sz="3200" u="sng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第三章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：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【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基督的奧秘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】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：外邦福音使命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—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外邦人在基督裏，同為後嗣，同為一體，同蒙應許。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/>
            </a:endParaRPr>
          </a:p>
          <a:p>
            <a:pPr marL="228600" lvl="2" indent="-228600" eaLnBrk="0" hangingPunct="0">
              <a:buFont typeface="Arial" pitchFamily="34" charset="0"/>
              <a:buChar char="•"/>
              <a:defRPr/>
            </a:pPr>
            <a:r>
              <a:rPr lang="zh-TW" altLang="en-US" sz="3200" u="sng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第四章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：教會合一：行事為人與蒙召的恩相稱，恩賜運用來裝備聖徒，各盡其職，建立基督身體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/>
            </a:endParaRPr>
          </a:p>
          <a:p>
            <a:pPr marL="228600" lvl="2" indent="-228600" eaLnBrk="0" hangingPunct="0">
              <a:buFont typeface="Arial" pitchFamily="34" charset="0"/>
              <a:buChar char="•"/>
              <a:defRPr/>
            </a:pPr>
            <a:r>
              <a:rPr lang="zh-TW" altLang="en-US" sz="3200" u="sng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第五章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：效法神，憑愛心行事，活在光明中。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/>
            </a:endParaRPr>
          </a:p>
          <a:p>
            <a:pPr marL="228600" lvl="2" indent="-228600" eaLnBrk="0" hangingPunct="0">
              <a:buFont typeface="Arial" pitchFamily="34" charset="0"/>
              <a:buChar char="•"/>
              <a:defRPr/>
            </a:pPr>
            <a:r>
              <a:rPr lang="zh-TW" altLang="en-US" sz="3200" u="sng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第六章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：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【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夫妻的奧秘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】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，基督與教會，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捨己的愛與無條件的順服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』--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基督是家庭之主。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/>
            </a:endParaRPr>
          </a:p>
          <a:p>
            <a:pPr marL="231775" lvl="3" indent="225425" eaLnBrk="0" hangingPunct="0">
              <a:buFont typeface="Wingdings" pitchFamily="2" charset="2"/>
              <a:buChar char="Ø"/>
              <a:defRPr/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/>
              </a:rPr>
              <a:t>面對屬靈爭戰的教會：穿戴神所賜的全副軍裝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381000"/>
            <a:ext cx="8763000" cy="35052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      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從以弗所書看建立教會的基礎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     </a:t>
            </a:r>
            <a:r>
              <a:rPr lang="en-US" altLang="zh-TW" sz="49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【</a:t>
            </a:r>
            <a:r>
              <a:rPr lang="zh-TW" altLang="en-US" sz="49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敬畏基督的家庭關係</a:t>
            </a:r>
            <a:r>
              <a:rPr lang="en-US" altLang="zh-TW" sz="49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】</a:t>
            </a:r>
            <a:br>
              <a:rPr lang="en-US" altLang="zh-TW" sz="49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  <a:t>            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弗五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22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～六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9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華康粗圓體(P)" pitchFamily="34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676400" y="228601"/>
            <a:ext cx="8839200" cy="6217087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5923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你們作妻子的，當順服自己的丈夫，如同順服主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。因為丈夫是妻子的頭，如同基督是教會的頭。他又是教會全體的救主。教會怎樣順服基督，妻子也要怎樣凡事順服丈夫。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tabLst>
                <a:tab pos="4059238" algn="l"/>
              </a:tabLst>
            </a:pPr>
            <a:endParaRPr lang="en-US" altLang="zh-TW" sz="14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tabLst>
                <a:tab pos="405923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作丈夫的，要愛你們的妻子，正如基督愛教會，為教會捨己。要用水藉著道，把教會洗淨，成為聖潔，可以獻給自己，作個榮耀的教會，毫無玷污皺紋等類的病，乃是聖潔沒有瑕庇的。丈夫也當照樣愛妻子，如同愛自己的身子。愛妻子便是愛自己了。從來沒有人恨惡自己的身子，總是保養顧惜，正像基督待教會一樣。為這緣故，人要離開父母，與妻子連合，二人成為一體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703512" y="116633"/>
            <a:ext cx="8856984" cy="4955203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tabLst>
                <a:tab pos="3949700" algn="l"/>
              </a:tabLst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這是極大的奧秘，但我是指著基督和教會說的。然而你們各人都當愛妻子，如同愛自己一樣。妻子也當敬重他的丈夫。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spcBef>
                <a:spcPts val="600"/>
              </a:spcBef>
            </a:pPr>
            <a:endParaRPr lang="en-US" altLang="zh-TW" sz="8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你們作兒女的，要在主裏聽從父母，這是理所當然的。要孝敬父母，使你得福，在世長壽。這是第一條帶應許的誡命。你們作父親的，不要惹兒女的氣，只要照著主的教訓和警戒，養育他們。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>
              <a:spcBef>
                <a:spcPts val="600"/>
              </a:spcBef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703512" y="116633"/>
            <a:ext cx="8856984" cy="5370701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tabLst>
                <a:tab pos="3949700" algn="l"/>
              </a:tabLst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作僕人的，要懼怕戰兢，用誠實的心聽從你們肉身的主人，好像聽從基督一樣。不要只在眼前事奉，像是討人喜歡的，要像基督的僕人，從心裏尊行神的旨意。甘心事奉，好像服事主，不像服事人。因為曉得各人所行的善，不論是為奴的，是自主的，都必按所行的得主的賞賜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spcBef>
                <a:spcPts val="600"/>
              </a:spcBef>
              <a:tabLst>
                <a:tab pos="3949700" algn="l"/>
              </a:tabLst>
            </a:pPr>
            <a:endParaRPr lang="en-US" altLang="zh-TW" sz="800" dirty="0">
              <a:solidFill>
                <a:prstClr val="white"/>
              </a:solidFill>
              <a:latin typeface="細明體" pitchFamily="49" charset="-120"/>
              <a:ea typeface="細明體" pitchFamily="49" charset="-120"/>
              <a:cs typeface="華康楷書體W3" pitchFamily="65" charset="-120"/>
            </a:endParaRPr>
          </a:p>
          <a:p>
            <a:pPr>
              <a:spcBef>
                <a:spcPts val="600"/>
              </a:spcBef>
              <a:tabLst>
                <a:tab pos="3949700" algn="l"/>
              </a:tabLst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你們作主人的，待僕人也是一理，不要威嚇他們。因為知道，他們和你們同有一位主在天上；祂並不偏待人。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>
              <a:spcBef>
                <a:spcPts val="600"/>
              </a:spcBef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〔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以弗所書五</a:t>
            </a:r>
            <a:r>
              <a:rPr lang="en-US" altLang="zh-TW" sz="28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22</a:t>
            </a:r>
            <a:r>
              <a:rPr lang="zh-TW" altLang="en-US" sz="28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28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33</a:t>
            </a:r>
            <a:r>
              <a:rPr lang="zh-TW" altLang="en-US" sz="32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，六</a:t>
            </a:r>
            <a:r>
              <a:rPr lang="en-US" altLang="zh-TW" sz="28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</a:t>
            </a:r>
            <a:r>
              <a:rPr lang="zh-TW" altLang="en-US" sz="28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2800" dirty="0">
                <a:solidFill>
                  <a:prstClr val="white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9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28600"/>
            <a:ext cx="8839200" cy="22098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   </a:t>
            </a: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(P)" pitchFamily="66" charset="-120"/>
                <a:ea typeface="華康古印體(P)" pitchFamily="66" charset="-120"/>
                <a:cs typeface="Times New Roman" pitchFamily="18" charset="0"/>
              </a:rPr>
              <a:t>【</a:t>
            </a:r>
            <a:r>
              <a:rPr lang="zh-TW" altLang="en-US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(P)" pitchFamily="66" charset="-120"/>
                <a:ea typeface="華康古印體(P)" pitchFamily="66" charset="-120"/>
                <a:cs typeface="Times New Roman" pitchFamily="18" charset="0"/>
              </a:rPr>
              <a:t>敬畏基督的家庭關係</a:t>
            </a: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(P)" pitchFamily="66" charset="-120"/>
                <a:ea typeface="華康古印體(P)" pitchFamily="66" charset="-120"/>
                <a:cs typeface="Times New Roman" pitchFamily="18" charset="0"/>
              </a:rPr>
              <a:t>】</a:t>
            </a:r>
            <a:r>
              <a:rPr lang="en-US" altLang="zh-TW" sz="36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(P)" pitchFamily="66" charset="-120"/>
                <a:ea typeface="華康古印體(P)" pitchFamily="66" charset="-120"/>
                <a:cs typeface="Times New Roman" pitchFamily="18" charset="0"/>
              </a:rPr>
              <a:t>           </a:t>
            </a:r>
            <a:r>
              <a:rPr lang="en-US" altLang="zh-TW" sz="36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華康古印體(P)" pitchFamily="66" charset="-120"/>
                <a:ea typeface="華康古印體(P)" pitchFamily="66" charset="-120"/>
                <a:cs typeface="Times New Roman" pitchFamily="18" charset="0"/>
              </a:rPr>
              <a:t>   </a:t>
            </a:r>
            <a:br>
              <a:rPr lang="en-US" altLang="zh-TW" sz="36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華康古印體(P)" pitchFamily="66" charset="-120"/>
                <a:ea typeface="華康古印體(P)" pitchFamily="66" charset="-120"/>
                <a:cs typeface="Times New Roman" pitchFamily="18" charset="0"/>
              </a:rPr>
            </a:br>
            <a:r>
              <a:rPr lang="en-US" altLang="zh-TW" sz="36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華康古印體(P)" pitchFamily="66" charset="-120"/>
                <a:ea typeface="華康古印體(P)" pitchFamily="66" charset="-120"/>
                <a:cs typeface="Times New Roman" pitchFamily="18" charset="0"/>
              </a:rPr>
              <a:t>              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以弗所書第五章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22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至第六章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9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華康粗圓體(P)" pitchFamily="34" charset="-120"/>
              <a:cs typeface="Times New Roman" pitchFamily="18" charset="0"/>
            </a:endParaRPr>
          </a:p>
        </p:txBody>
      </p:sp>
      <p:pic>
        <p:nvPicPr>
          <p:cNvPr id="5" name="Picture 4" descr="innocent_kid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3048000"/>
            <a:ext cx="38100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52400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lvl="2" indent="-571500" eaLnBrk="0" hangingPunct="0">
              <a:buFont typeface="+mj-lt"/>
              <a:buAutoNum type="roman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丈夫妻子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五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22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33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514350" lvl="2" indent="-514350" eaLnBrk="0" hangingPunct="0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妻子對丈夫</a:t>
            </a:r>
            <a:r>
              <a:rPr lang="en-US" altLang="zh-TW" sz="36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〔</a:t>
            </a:r>
            <a:r>
              <a:rPr lang="zh-TW" altLang="en-US" sz="36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五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22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24</a:t>
            </a:r>
            <a:r>
              <a:rPr lang="en-US" altLang="zh-TW" sz="36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284163" lvl="2" indent="-284163" eaLnBrk="0" hangingPunct="0">
              <a:buFont typeface="Wingdings" pitchFamily="2" charset="2"/>
              <a:buChar char="q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你們作妻子的，當順服自己的丈夫，如同順服主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。因為丈夫是妻子的頭，如同基督是教會的頭。他又是教會全體的救主。教會怎樣順服基督，妻子也要怎樣凡事順服丈夫。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</a:t>
            </a:r>
          </a:p>
          <a:p>
            <a:pPr marL="292100" indent="-292100">
              <a:buFont typeface="Arial" pitchFamily="34" charset="0"/>
              <a:buChar char="•"/>
            </a:pP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男女平等，為何妻子要“凡事”順服丈夫？</a:t>
            </a:r>
            <a:endParaRPr lang="en-US" altLang="zh-TW" sz="28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92100" indent="-292100">
              <a:buFont typeface="Arial" pitchFamily="34" charset="0"/>
              <a:buChar char="•"/>
            </a:pP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若丈夫能力比妻子差，常作錯誤決定，妻子也要聽從？</a:t>
            </a:r>
            <a:endParaRPr lang="en-US" altLang="zh-TW" sz="28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14300" indent="114300">
              <a:buFont typeface="Wingdings" pitchFamily="2" charset="2"/>
              <a:buChar char="ü"/>
            </a:pP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和合本經文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順服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旁有小點，並無此字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，文法承接上文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當存敬畏基督的心，彼此順服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。</a:t>
            </a:r>
            <a:endParaRPr lang="en-US" altLang="zh-TW" sz="28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14300" indent="114300">
              <a:buFont typeface="Wingdings" pitchFamily="2" charset="2"/>
              <a:buChar char="ü"/>
            </a:pP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頭，救主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：身體的意象圖。重點非教導男女權柄的問題，而是彼此順服的心態，尊重神的安排，盡心盡意完成神的託付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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敬畏基督的家庭。</a:t>
            </a:r>
            <a:endParaRPr lang="en-US" altLang="zh-TW" sz="28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14300" indent="114300">
              <a:buFont typeface="Wingdings" pitchFamily="2" charset="2"/>
              <a:buChar char="ü"/>
            </a:pP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耶和華神說，那人獨居不好，我要為他造一個配偶幫助他。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』〔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創二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18〕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524000" y="1"/>
            <a:ext cx="9144000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lvl="2" indent="-514350" eaLnBrk="0" hangingPunct="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丈夫對妻子</a:t>
            </a:r>
            <a:r>
              <a:rPr lang="en-US" altLang="zh-TW" sz="36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〔</a:t>
            </a:r>
            <a:r>
              <a:rPr lang="zh-TW" altLang="en-US" sz="36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五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25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33</a:t>
            </a:r>
            <a:r>
              <a:rPr lang="en-US" altLang="zh-TW" sz="36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14300" lvl="2" indent="-114300" eaLnBrk="0" hangingPunct="0">
              <a:buFont typeface="Wingdings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你們作丈夫的，要愛你們的妻子，正如基督愛教會，為教會捨己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五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25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</a:p>
          <a:p>
            <a:pPr marL="228600" indent="-228600">
              <a:buFont typeface="Wingdings" pitchFamily="2" charset="2"/>
              <a:buChar char="§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『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捨己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』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：作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『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頭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』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，要為妻子的好處著想。</a:t>
            </a:r>
            <a:endParaRPr lang="en-US" altLang="zh-TW" sz="28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228600" indent="-228600">
              <a:buFont typeface="Wingdings" pitchFamily="2" charset="2"/>
              <a:buChar char="§"/>
            </a:pP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丈夫對妻子的愛是毫無中斷的過程，就像基督有目標地塑造聖潔沒有瑕疪的教會，獻給神。</a:t>
            </a:r>
            <a:endParaRPr lang="en-US" altLang="zh-TW" sz="28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『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要用水藉著道，把教會洗淨，成為聖潔，可以獻給自己，作個榮耀的教會，毫無玷污皺紋等類的病，乃是聖潔沒有瑕庇的。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</a:t>
            </a:r>
          </a:p>
          <a:p>
            <a:pPr marL="63500" indent="165100">
              <a:buFont typeface="+mj-lt"/>
              <a:buAutoNum type="alphaLcParenR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彼前三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7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，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『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你們作丈夫的，也要按情理與妻子同住，因她比你軟弱，與你一同承受生命之恩的，所以要敬重她，這樣便叫你們的禱告沒有阻礙。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』</a:t>
            </a:r>
          </a:p>
          <a:p>
            <a:pPr marL="63500" indent="165100">
              <a:buFont typeface="+mj-lt"/>
              <a:buAutoNum type="alphaLcParenR"/>
            </a:pP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『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為這緣故，人要離開父母，與妻子連合，二人成為一體。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』〔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五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31〕</a:t>
            </a:r>
          </a:p>
          <a:p>
            <a:pPr marL="63500" indent="165100">
              <a:buFont typeface="Wingdings" pitchFamily="2" charset="2"/>
              <a:buChar char="ü"/>
            </a:pP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付出就是得著：女兒婚禮的分享。</a:t>
            </a:r>
            <a:endParaRPr lang="en-US" altLang="zh-TW" sz="28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7654</TotalTime>
  <Words>1809</Words>
  <Application>Microsoft Macintosh PowerPoint</Application>
  <PresentationFormat>Widescreen</PresentationFormat>
  <Paragraphs>86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32" baseType="lpstr">
      <vt:lpstr>細明體</vt:lpstr>
      <vt:lpstr>SimSun</vt:lpstr>
      <vt:lpstr>華康古印體</vt:lpstr>
      <vt:lpstr>華康古印體(P)</vt:lpstr>
      <vt:lpstr>華康楷書體W3</vt:lpstr>
      <vt:lpstr>華康粗圓體(P)</vt:lpstr>
      <vt:lpstr>Aptos</vt:lpstr>
      <vt:lpstr>Aptos Display</vt:lpstr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Office Theme</vt:lpstr>
      <vt:lpstr>Metro</vt:lpstr>
      <vt:lpstr>PowerPoint Presentation</vt:lpstr>
      <vt:lpstr>PowerPoint Presentation</vt:lpstr>
      <vt:lpstr>            從以弗所書看建立教會的基礎       【敬畏基督的家庭關係】                               弗五22～六9                   </vt:lpstr>
      <vt:lpstr>PowerPoint Presentation</vt:lpstr>
      <vt:lpstr>PowerPoint Presentation</vt:lpstr>
      <vt:lpstr>PowerPoint Presentation</vt:lpstr>
      <vt:lpstr>                                【敬畏基督的家庭關係】                             以弗所書第五章22至第六章9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從以弗所書看建立教會的基礎       【敬畏基督的家庭關係】                               弗五22～六9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Li, Christine</dc:creator>
  <cp:lastModifiedBy>Yanxin Li</cp:lastModifiedBy>
  <cp:revision>40</cp:revision>
  <dcterms:created xsi:type="dcterms:W3CDTF">2025-01-11T20:33:46Z</dcterms:created>
  <dcterms:modified xsi:type="dcterms:W3CDTF">2025-01-27T00:15:03Z</dcterms:modified>
</cp:coreProperties>
</file>