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96" r:id="rId6"/>
    <p:sldId id="263" r:id="rId7"/>
    <p:sldId id="297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298" r:id="rId16"/>
    <p:sldId id="312" r:id="rId17"/>
    <p:sldId id="313" r:id="rId18"/>
    <p:sldId id="315" r:id="rId19"/>
    <p:sldId id="318" r:id="rId20"/>
    <p:sldId id="319" r:id="rId21"/>
    <p:sldId id="321" r:id="rId22"/>
    <p:sldId id="320" r:id="rId23"/>
    <p:sldId id="322" r:id="rId24"/>
    <p:sldId id="314" r:id="rId25"/>
    <p:sldId id="299" r:id="rId26"/>
    <p:sldId id="316" r:id="rId27"/>
    <p:sldId id="301" r:id="rId28"/>
    <p:sldId id="303" r:id="rId29"/>
    <p:sldId id="300" r:id="rId30"/>
    <p:sldId id="30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F41105-8A62-4C13-ACCA-6986E0B1DBD9}" v="1171" dt="2024-12-23T22:24:58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500" autoAdjust="0"/>
    <p:restoredTop sz="93404" autoAdjust="0"/>
  </p:normalViewPr>
  <p:slideViewPr>
    <p:cSldViewPr snapToGrid="0">
      <p:cViewPr varScale="1">
        <p:scale>
          <a:sx n="64" d="100"/>
          <a:sy n="64" d="100"/>
        </p:scale>
        <p:origin x="31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f Huang" userId="2b19acc49884122e" providerId="LiveId" clId="{2AF41105-8A62-4C13-ACCA-6986E0B1DBD9}"/>
    <pc:docChg chg="undo custSel addSld delSld modSld sldOrd modMainMaster">
      <pc:chgData name="Leaf Huang" userId="2b19acc49884122e" providerId="LiveId" clId="{2AF41105-8A62-4C13-ACCA-6986E0B1DBD9}" dt="2024-12-23T22:24:58.599" v="4610" actId="20577"/>
      <pc:docMkLst>
        <pc:docMk/>
      </pc:docMkLst>
      <pc:sldChg chg="modSp">
        <pc:chgData name="Leaf Huang" userId="2b19acc49884122e" providerId="LiveId" clId="{2AF41105-8A62-4C13-ACCA-6986E0B1DBD9}" dt="2024-12-09T04:10:56.333" v="3410"/>
        <pc:sldMkLst>
          <pc:docMk/>
          <pc:sldMk cId="3313520603" sldId="256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3313520603" sldId="256"/>
            <ac:spMk id="2" creationId="{B893EBA3-0DC0-7617-AD9A-09B98125AFD7}"/>
          </ac:spMkLst>
        </pc:spChg>
        <pc:spChg chg="mod">
          <ac:chgData name="Leaf Huang" userId="2b19acc49884122e" providerId="LiveId" clId="{2AF41105-8A62-4C13-ACCA-6986E0B1DBD9}" dt="2024-12-09T04:10:56.333" v="3410"/>
          <ac:spMkLst>
            <pc:docMk/>
            <pc:sldMk cId="3313520603" sldId="256"/>
            <ac:spMk id="3" creationId="{038B88E1-3600-7E7D-0286-6CF505E3357B}"/>
          </ac:spMkLst>
        </pc:spChg>
      </pc:sldChg>
      <pc:sldChg chg="addSp delSp modSp new mod">
        <pc:chgData name="Leaf Huang" userId="2b19acc49884122e" providerId="LiveId" clId="{2AF41105-8A62-4C13-ACCA-6986E0B1DBD9}" dt="2024-12-11T13:48:58.898" v="3521" actId="20577"/>
        <pc:sldMkLst>
          <pc:docMk/>
          <pc:sldMk cId="3782013663" sldId="257"/>
        </pc:sldMkLst>
        <pc:spChg chg="add mod">
          <ac:chgData name="Leaf Huang" userId="2b19acc49884122e" providerId="LiveId" clId="{2AF41105-8A62-4C13-ACCA-6986E0B1DBD9}" dt="2024-12-11T13:48:58.898" v="3521" actId="20577"/>
          <ac:spMkLst>
            <pc:docMk/>
            <pc:sldMk cId="3782013663" sldId="257"/>
            <ac:spMk id="2" creationId="{7A857391-0C21-3C7A-B59F-A377F509D29E}"/>
          </ac:spMkLst>
        </pc:spChg>
      </pc:sldChg>
      <pc:sldChg chg="addSp delSp modSp new del mod">
        <pc:chgData name="Leaf Huang" userId="2b19acc49884122e" providerId="LiveId" clId="{2AF41105-8A62-4C13-ACCA-6986E0B1DBD9}" dt="2024-12-11T13:49:08.822" v="3522" actId="47"/>
        <pc:sldMkLst>
          <pc:docMk/>
          <pc:sldMk cId="3142805545" sldId="258"/>
        </pc:sldMkLst>
      </pc:sldChg>
      <pc:sldChg chg="addSp modSp new mod">
        <pc:chgData name="Leaf Huang" userId="2b19acc49884122e" providerId="LiveId" clId="{2AF41105-8A62-4C13-ACCA-6986E0B1DBD9}" dt="2024-12-11T13:52:15.841" v="3532" actId="20577"/>
        <pc:sldMkLst>
          <pc:docMk/>
          <pc:sldMk cId="3503548933" sldId="259"/>
        </pc:sldMkLst>
        <pc:spChg chg="add mod">
          <ac:chgData name="Leaf Huang" userId="2b19acc49884122e" providerId="LiveId" clId="{2AF41105-8A62-4C13-ACCA-6986E0B1DBD9}" dt="2024-12-11T13:52:15.841" v="3532" actId="20577"/>
          <ac:spMkLst>
            <pc:docMk/>
            <pc:sldMk cId="3503548933" sldId="259"/>
            <ac:spMk id="2" creationId="{396C3B52-D30D-9542-1362-041B6ADCBC87}"/>
          </ac:spMkLst>
        </pc:spChg>
      </pc:sldChg>
      <pc:sldChg chg="addSp delSp modSp new del mod">
        <pc:chgData name="Leaf Huang" userId="2b19acc49884122e" providerId="LiveId" clId="{2AF41105-8A62-4C13-ACCA-6986E0B1DBD9}" dt="2024-12-11T13:52:31.813" v="3533" actId="47"/>
        <pc:sldMkLst>
          <pc:docMk/>
          <pc:sldMk cId="344876569" sldId="260"/>
        </pc:sldMkLst>
      </pc:sldChg>
      <pc:sldChg chg="addSp delSp modSp new del mod">
        <pc:chgData name="Leaf Huang" userId="2b19acc49884122e" providerId="LiveId" clId="{2AF41105-8A62-4C13-ACCA-6986E0B1DBD9}" dt="2024-12-09T04:15:32.528" v="3436" actId="47"/>
        <pc:sldMkLst>
          <pc:docMk/>
          <pc:sldMk cId="66255627" sldId="261"/>
        </pc:sldMkLst>
      </pc:sldChg>
      <pc:sldChg chg="addSp modSp new mod">
        <pc:chgData name="Leaf Huang" userId="2b19acc49884122e" providerId="LiveId" clId="{2AF41105-8A62-4C13-ACCA-6986E0B1DBD9}" dt="2024-12-09T04:15:53.355" v="3440" actId="20577"/>
        <pc:sldMkLst>
          <pc:docMk/>
          <pc:sldMk cId="1477031262" sldId="262"/>
        </pc:sldMkLst>
        <pc:spChg chg="add mod">
          <ac:chgData name="Leaf Huang" userId="2b19acc49884122e" providerId="LiveId" clId="{2AF41105-8A62-4C13-ACCA-6986E0B1DBD9}" dt="2024-12-09T04:15:53.355" v="3440" actId="20577"/>
          <ac:spMkLst>
            <pc:docMk/>
            <pc:sldMk cId="1477031262" sldId="262"/>
            <ac:spMk id="2" creationId="{5F95543A-4DCA-8BC6-589B-AF246F14F4A9}"/>
          </ac:spMkLst>
        </pc:spChg>
      </pc:sldChg>
      <pc:sldChg chg="addSp modSp new mod modClrScheme chgLayout">
        <pc:chgData name="Leaf Huang" userId="2b19acc49884122e" providerId="LiveId" clId="{2AF41105-8A62-4C13-ACCA-6986E0B1DBD9}" dt="2024-12-09T04:16:25.676" v="3442" actId="14100"/>
        <pc:sldMkLst>
          <pc:docMk/>
          <pc:sldMk cId="237127823" sldId="263"/>
        </pc:sldMkLst>
        <pc:spChg chg="add mod">
          <ac:chgData name="Leaf Huang" userId="2b19acc49884122e" providerId="LiveId" clId="{2AF41105-8A62-4C13-ACCA-6986E0B1DBD9}" dt="2024-12-09T04:10:56.333" v="3410"/>
          <ac:spMkLst>
            <pc:docMk/>
            <pc:sldMk cId="237127823" sldId="263"/>
            <ac:spMk id="2" creationId="{359E9882-429F-BB82-B7E4-0238A1C2C67D}"/>
          </ac:spMkLst>
        </pc:spChg>
        <pc:spChg chg="add mod">
          <ac:chgData name="Leaf Huang" userId="2b19acc49884122e" providerId="LiveId" clId="{2AF41105-8A62-4C13-ACCA-6986E0B1DBD9}" dt="2024-12-09T04:16:25.676" v="3442" actId="14100"/>
          <ac:spMkLst>
            <pc:docMk/>
            <pc:sldMk cId="237127823" sldId="263"/>
            <ac:spMk id="3" creationId="{E56A8815-E86B-4111-37AC-9CEE225CA44F}"/>
          </ac:spMkLst>
        </pc:spChg>
      </pc:sldChg>
      <pc:sldChg chg="modSp">
        <pc:chgData name="Leaf Huang" userId="2b19acc49884122e" providerId="LiveId" clId="{2AF41105-8A62-4C13-ACCA-6986E0B1DBD9}" dt="2024-12-09T04:10:56.333" v="3410"/>
        <pc:sldMkLst>
          <pc:docMk/>
          <pc:sldMk cId="2996410882" sldId="296"/>
        </pc:sldMkLst>
        <pc:picChg chg="mod">
          <ac:chgData name="Leaf Huang" userId="2b19acc49884122e" providerId="LiveId" clId="{2AF41105-8A62-4C13-ACCA-6986E0B1DBD9}" dt="2024-12-09T04:10:56.333" v="3410"/>
          <ac:picMkLst>
            <pc:docMk/>
            <pc:sldMk cId="2996410882" sldId="296"/>
            <ac:picMk id="3074" creationId="{CCD28052-3C92-6149-5CC1-D07C2B1628DF}"/>
          </ac:picMkLst>
        </pc:picChg>
      </pc:sldChg>
      <pc:sldChg chg="modSp new mod modAnim">
        <pc:chgData name="Leaf Huang" userId="2b19acc49884122e" providerId="LiveId" clId="{2AF41105-8A62-4C13-ACCA-6986E0B1DBD9}" dt="2024-12-11T22:17:49.827" v="3604" actId="20577"/>
        <pc:sldMkLst>
          <pc:docMk/>
          <pc:sldMk cId="1836678869" sldId="297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836678869" sldId="297"/>
            <ac:spMk id="2" creationId="{57DF540D-D7A5-BCD2-E908-88C2EABCFA8A}"/>
          </ac:spMkLst>
        </pc:spChg>
        <pc:spChg chg="mod">
          <ac:chgData name="Leaf Huang" userId="2b19acc49884122e" providerId="LiveId" clId="{2AF41105-8A62-4C13-ACCA-6986E0B1DBD9}" dt="2024-12-11T22:17:49.827" v="3604" actId="20577"/>
          <ac:spMkLst>
            <pc:docMk/>
            <pc:sldMk cId="1836678869" sldId="297"/>
            <ac:spMk id="3" creationId="{3A648191-E090-F99F-C3E0-00500BE2C5A1}"/>
          </ac:spMkLst>
        </pc:spChg>
      </pc:sldChg>
      <pc:sldChg chg="modSp new mod modAnim">
        <pc:chgData name="Leaf Huang" userId="2b19acc49884122e" providerId="LiveId" clId="{2AF41105-8A62-4C13-ACCA-6986E0B1DBD9}" dt="2024-12-11T22:37:45.347" v="3808" actId="20577"/>
        <pc:sldMkLst>
          <pc:docMk/>
          <pc:sldMk cId="1861561696" sldId="298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861561696" sldId="298"/>
            <ac:spMk id="2" creationId="{1C8076D6-7689-71FD-1AEC-F33733E80BC7}"/>
          </ac:spMkLst>
        </pc:spChg>
        <pc:spChg chg="mod">
          <ac:chgData name="Leaf Huang" userId="2b19acc49884122e" providerId="LiveId" clId="{2AF41105-8A62-4C13-ACCA-6986E0B1DBD9}" dt="2024-12-11T22:37:45.347" v="3808" actId="20577"/>
          <ac:spMkLst>
            <pc:docMk/>
            <pc:sldMk cId="1861561696" sldId="298"/>
            <ac:spMk id="3" creationId="{FDF2A435-0DDB-F5B0-F9CB-32D6D648575C}"/>
          </ac:spMkLst>
        </pc:spChg>
      </pc:sldChg>
      <pc:sldChg chg="modSp new mod modAnim">
        <pc:chgData name="Leaf Huang" userId="2b19acc49884122e" providerId="LiveId" clId="{2AF41105-8A62-4C13-ACCA-6986E0B1DBD9}" dt="2024-12-23T22:24:58.599" v="4610" actId="20577"/>
        <pc:sldMkLst>
          <pc:docMk/>
          <pc:sldMk cId="2152610570" sldId="299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152610570" sldId="299"/>
            <ac:spMk id="2" creationId="{2E8E31C7-52D9-D5E2-72A1-A78EE8DA6C52}"/>
          </ac:spMkLst>
        </pc:spChg>
        <pc:spChg chg="mod">
          <ac:chgData name="Leaf Huang" userId="2b19acc49884122e" providerId="LiveId" clId="{2AF41105-8A62-4C13-ACCA-6986E0B1DBD9}" dt="2024-12-23T22:24:58.599" v="4610" actId="20577"/>
          <ac:spMkLst>
            <pc:docMk/>
            <pc:sldMk cId="2152610570" sldId="299"/>
            <ac:spMk id="3" creationId="{61C63BD6-C725-0336-4AA9-7F7FC6888915}"/>
          </ac:spMkLst>
        </pc:spChg>
      </pc:sldChg>
      <pc:sldChg chg="modSp new mod modAnim">
        <pc:chgData name="Leaf Huang" userId="2b19acc49884122e" providerId="LiveId" clId="{2AF41105-8A62-4C13-ACCA-6986E0B1DBD9}" dt="2024-12-09T04:22:43.475" v="3498" actId="14100"/>
        <pc:sldMkLst>
          <pc:docMk/>
          <pc:sldMk cId="2747703658" sldId="300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747703658" sldId="300"/>
            <ac:spMk id="2" creationId="{389366D1-1ED6-A8DC-E27A-578B061E1AC9}"/>
          </ac:spMkLst>
        </pc:spChg>
        <pc:spChg chg="mod">
          <ac:chgData name="Leaf Huang" userId="2b19acc49884122e" providerId="LiveId" clId="{2AF41105-8A62-4C13-ACCA-6986E0B1DBD9}" dt="2024-12-09T04:22:43.475" v="3498" actId="14100"/>
          <ac:spMkLst>
            <pc:docMk/>
            <pc:sldMk cId="2747703658" sldId="300"/>
            <ac:spMk id="3" creationId="{92E99C0A-8FFA-A6EA-3053-E807787DFF86}"/>
          </ac:spMkLst>
        </pc:spChg>
      </pc:sldChg>
      <pc:sldChg chg="modSp new mod ord modAnim">
        <pc:chgData name="Leaf Huang" userId="2b19acc49884122e" providerId="LiveId" clId="{2AF41105-8A62-4C13-ACCA-6986E0B1DBD9}" dt="2024-12-13T01:27:10.490" v="4463" actId="14100"/>
        <pc:sldMkLst>
          <pc:docMk/>
          <pc:sldMk cId="2414024863" sldId="301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414024863" sldId="301"/>
            <ac:spMk id="2" creationId="{921218E6-C31F-9C6D-E036-8597431FA2BA}"/>
          </ac:spMkLst>
        </pc:spChg>
        <pc:spChg chg="mod">
          <ac:chgData name="Leaf Huang" userId="2b19acc49884122e" providerId="LiveId" clId="{2AF41105-8A62-4C13-ACCA-6986E0B1DBD9}" dt="2024-12-13T01:27:10.490" v="4463" actId="14100"/>
          <ac:spMkLst>
            <pc:docMk/>
            <pc:sldMk cId="2414024863" sldId="301"/>
            <ac:spMk id="3" creationId="{800AAD76-D3EB-B7A9-8F91-9BC42AE48943}"/>
          </ac:spMkLst>
        </pc:spChg>
      </pc:sldChg>
      <pc:sldChg chg="modSp new del mod modAnim">
        <pc:chgData name="Leaf Huang" userId="2b19acc49884122e" providerId="LiveId" clId="{2AF41105-8A62-4C13-ACCA-6986E0B1DBD9}" dt="2024-12-11T23:32:34.608" v="3809" actId="47"/>
        <pc:sldMkLst>
          <pc:docMk/>
          <pc:sldMk cId="667022035" sldId="302"/>
        </pc:sldMkLst>
      </pc:sldChg>
      <pc:sldChg chg="modSp new mod modAnim">
        <pc:chgData name="Leaf Huang" userId="2b19acc49884122e" providerId="LiveId" clId="{2AF41105-8A62-4C13-ACCA-6986E0B1DBD9}" dt="2024-12-09T04:22:26.957" v="3496" actId="20577"/>
        <pc:sldMkLst>
          <pc:docMk/>
          <pc:sldMk cId="2824877539" sldId="303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824877539" sldId="303"/>
            <ac:spMk id="2" creationId="{B54BCA9D-53A9-BD9D-E4FE-8940B3DABB69}"/>
          </ac:spMkLst>
        </pc:spChg>
        <pc:spChg chg="mod">
          <ac:chgData name="Leaf Huang" userId="2b19acc49884122e" providerId="LiveId" clId="{2AF41105-8A62-4C13-ACCA-6986E0B1DBD9}" dt="2024-12-09T04:22:26.957" v="3496" actId="20577"/>
          <ac:spMkLst>
            <pc:docMk/>
            <pc:sldMk cId="2824877539" sldId="303"/>
            <ac:spMk id="3" creationId="{3E1FE415-8A78-C882-CE1C-9B089FC97229}"/>
          </ac:spMkLst>
        </pc:spChg>
      </pc:sldChg>
      <pc:sldChg chg="modSp new mod modAnim">
        <pc:chgData name="Leaf Huang" userId="2b19acc49884122e" providerId="LiveId" clId="{2AF41105-8A62-4C13-ACCA-6986E0B1DBD9}" dt="2024-12-13T02:46:17.813" v="4498" actId="20577"/>
        <pc:sldMkLst>
          <pc:docMk/>
          <pc:sldMk cId="161867302" sldId="304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61867302" sldId="304"/>
            <ac:spMk id="2" creationId="{DBAD2198-4A89-B0EB-517C-9E1CD6E88585}"/>
          </ac:spMkLst>
        </pc:spChg>
        <pc:spChg chg="mod">
          <ac:chgData name="Leaf Huang" userId="2b19acc49884122e" providerId="LiveId" clId="{2AF41105-8A62-4C13-ACCA-6986E0B1DBD9}" dt="2024-12-13T02:46:17.813" v="4498" actId="20577"/>
          <ac:spMkLst>
            <pc:docMk/>
            <pc:sldMk cId="161867302" sldId="304"/>
            <ac:spMk id="3" creationId="{55C00967-06C1-F306-2548-26AF2DAE07C3}"/>
          </ac:spMkLst>
        </pc:spChg>
      </pc:sldChg>
      <pc:sldChg chg="modSp new mod modAnim">
        <pc:chgData name="Leaf Huang" userId="2b19acc49884122e" providerId="LiveId" clId="{2AF41105-8A62-4C13-ACCA-6986E0B1DBD9}" dt="2024-12-11T22:19:54.706" v="3628" actId="20577"/>
        <pc:sldMkLst>
          <pc:docMk/>
          <pc:sldMk cId="1993385518" sldId="305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993385518" sldId="305"/>
            <ac:spMk id="2" creationId="{5334F408-84E7-33FE-CB7F-9557CA504C24}"/>
          </ac:spMkLst>
        </pc:spChg>
        <pc:spChg chg="mod">
          <ac:chgData name="Leaf Huang" userId="2b19acc49884122e" providerId="LiveId" clId="{2AF41105-8A62-4C13-ACCA-6986E0B1DBD9}" dt="2024-12-11T22:19:54.706" v="3628" actId="20577"/>
          <ac:spMkLst>
            <pc:docMk/>
            <pc:sldMk cId="1993385518" sldId="305"/>
            <ac:spMk id="3" creationId="{5D398B13-C0CE-5086-63ED-3DBD4B0888FB}"/>
          </ac:spMkLst>
        </pc:spChg>
      </pc:sldChg>
      <pc:sldChg chg="modSp new mod modAnim">
        <pc:chgData name="Leaf Huang" userId="2b19acc49884122e" providerId="LiveId" clId="{2AF41105-8A62-4C13-ACCA-6986E0B1DBD9}" dt="2024-12-09T04:17:12.423" v="3448" actId="14100"/>
        <pc:sldMkLst>
          <pc:docMk/>
          <pc:sldMk cId="1181304214" sldId="306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181304214" sldId="306"/>
            <ac:spMk id="2" creationId="{86BEB208-8E73-8F5C-1B8B-68D24CCBFFEA}"/>
          </ac:spMkLst>
        </pc:spChg>
        <pc:spChg chg="mod">
          <ac:chgData name="Leaf Huang" userId="2b19acc49884122e" providerId="LiveId" clId="{2AF41105-8A62-4C13-ACCA-6986E0B1DBD9}" dt="2024-12-09T04:17:12.423" v="3448" actId="14100"/>
          <ac:spMkLst>
            <pc:docMk/>
            <pc:sldMk cId="1181304214" sldId="306"/>
            <ac:spMk id="3" creationId="{35F39E21-D0BC-BA4C-C529-03B1AC26C307}"/>
          </ac:spMkLst>
        </pc:spChg>
      </pc:sldChg>
      <pc:sldChg chg="delSp modSp new mod modAnim">
        <pc:chgData name="Leaf Huang" userId="2b19acc49884122e" providerId="LiveId" clId="{2AF41105-8A62-4C13-ACCA-6986E0B1DBD9}" dt="2024-12-11T22:28:46.789" v="3713" actId="20577"/>
        <pc:sldMkLst>
          <pc:docMk/>
          <pc:sldMk cId="2589426630" sldId="307"/>
        </pc:sldMkLst>
        <pc:spChg chg="mod">
          <ac:chgData name="Leaf Huang" userId="2b19acc49884122e" providerId="LiveId" clId="{2AF41105-8A62-4C13-ACCA-6986E0B1DBD9}" dt="2024-12-11T22:28:46.789" v="3713" actId="20577"/>
          <ac:spMkLst>
            <pc:docMk/>
            <pc:sldMk cId="2589426630" sldId="307"/>
            <ac:spMk id="3" creationId="{BE99755C-EB34-2286-BF5D-9830CBFED765}"/>
          </ac:spMkLst>
        </pc:spChg>
      </pc:sldChg>
      <pc:sldChg chg="modSp new mod modAnim">
        <pc:chgData name="Leaf Huang" userId="2b19acc49884122e" providerId="LiveId" clId="{2AF41105-8A62-4C13-ACCA-6986E0B1DBD9}" dt="2024-12-11T22:30:14.297" v="3727" actId="20577"/>
        <pc:sldMkLst>
          <pc:docMk/>
          <pc:sldMk cId="3596430034" sldId="308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3596430034" sldId="308"/>
            <ac:spMk id="2" creationId="{5F9105C3-657A-87A9-98AE-0AEE1579ECE1}"/>
          </ac:spMkLst>
        </pc:spChg>
        <pc:spChg chg="mod">
          <ac:chgData name="Leaf Huang" userId="2b19acc49884122e" providerId="LiveId" clId="{2AF41105-8A62-4C13-ACCA-6986E0B1DBD9}" dt="2024-12-11T22:30:14.297" v="3727" actId="20577"/>
          <ac:spMkLst>
            <pc:docMk/>
            <pc:sldMk cId="3596430034" sldId="308"/>
            <ac:spMk id="3" creationId="{3B5472C7-D73A-B916-1EA0-89316AA0E7F7}"/>
          </ac:spMkLst>
        </pc:spChg>
      </pc:sldChg>
      <pc:sldChg chg="modSp new mod modAnim">
        <pc:chgData name="Leaf Huang" userId="2b19acc49884122e" providerId="LiveId" clId="{2AF41105-8A62-4C13-ACCA-6986E0B1DBD9}" dt="2024-12-11T22:32:24.524" v="3755" actId="20577"/>
        <pc:sldMkLst>
          <pc:docMk/>
          <pc:sldMk cId="4084863662" sldId="309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4084863662" sldId="309"/>
            <ac:spMk id="2" creationId="{052C7D26-989B-D71B-D3A9-254D3CB28199}"/>
          </ac:spMkLst>
        </pc:spChg>
        <pc:spChg chg="mod">
          <ac:chgData name="Leaf Huang" userId="2b19acc49884122e" providerId="LiveId" clId="{2AF41105-8A62-4C13-ACCA-6986E0B1DBD9}" dt="2024-12-11T22:32:24.524" v="3755" actId="20577"/>
          <ac:spMkLst>
            <pc:docMk/>
            <pc:sldMk cId="4084863662" sldId="309"/>
            <ac:spMk id="3" creationId="{5986D8D0-F6F7-4B3A-5442-1D1DEC69027B}"/>
          </ac:spMkLst>
        </pc:spChg>
      </pc:sldChg>
      <pc:sldChg chg="modSp new mod modAnim">
        <pc:chgData name="Leaf Huang" userId="2b19acc49884122e" providerId="LiveId" clId="{2AF41105-8A62-4C13-ACCA-6986E0B1DBD9}" dt="2024-12-11T22:35:09.510" v="3784" actId="20577"/>
        <pc:sldMkLst>
          <pc:docMk/>
          <pc:sldMk cId="590387750" sldId="310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590387750" sldId="310"/>
            <ac:spMk id="2" creationId="{B7F6AFB7-EB34-0E90-18E9-1E174E282031}"/>
          </ac:spMkLst>
        </pc:spChg>
        <pc:spChg chg="mod">
          <ac:chgData name="Leaf Huang" userId="2b19acc49884122e" providerId="LiveId" clId="{2AF41105-8A62-4C13-ACCA-6986E0B1DBD9}" dt="2024-12-11T22:35:09.510" v="3784" actId="20577"/>
          <ac:spMkLst>
            <pc:docMk/>
            <pc:sldMk cId="590387750" sldId="310"/>
            <ac:spMk id="3" creationId="{110E6280-9619-85BC-7116-1CA44EC4FF04}"/>
          </ac:spMkLst>
        </pc:spChg>
      </pc:sldChg>
      <pc:sldChg chg="delSp modSp new mod modAnim">
        <pc:chgData name="Leaf Huang" userId="2b19acc49884122e" providerId="LiveId" clId="{2AF41105-8A62-4C13-ACCA-6986E0B1DBD9}" dt="2024-12-09T04:18:40.706" v="3458" actId="14100"/>
        <pc:sldMkLst>
          <pc:docMk/>
          <pc:sldMk cId="522177686" sldId="311"/>
        </pc:sldMkLst>
        <pc:spChg chg="mod">
          <ac:chgData name="Leaf Huang" userId="2b19acc49884122e" providerId="LiveId" clId="{2AF41105-8A62-4C13-ACCA-6986E0B1DBD9}" dt="2024-12-09T04:18:40.706" v="3458" actId="14100"/>
          <ac:spMkLst>
            <pc:docMk/>
            <pc:sldMk cId="522177686" sldId="311"/>
            <ac:spMk id="3" creationId="{9610AB2A-A733-BF12-C4C1-F6C3C988E58E}"/>
          </ac:spMkLst>
        </pc:spChg>
      </pc:sldChg>
      <pc:sldChg chg="modSp new mod modAnim">
        <pc:chgData name="Leaf Huang" userId="2b19acc49884122e" providerId="LiveId" clId="{2AF41105-8A62-4C13-ACCA-6986E0B1DBD9}" dt="2024-12-09T04:19:06.705" v="3462" actId="14100"/>
        <pc:sldMkLst>
          <pc:docMk/>
          <pc:sldMk cId="1858416911" sldId="312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858416911" sldId="312"/>
            <ac:spMk id="2" creationId="{F4221457-1403-7A96-71D8-D13BA9AC6306}"/>
          </ac:spMkLst>
        </pc:spChg>
        <pc:spChg chg="mod">
          <ac:chgData name="Leaf Huang" userId="2b19acc49884122e" providerId="LiveId" clId="{2AF41105-8A62-4C13-ACCA-6986E0B1DBD9}" dt="2024-12-09T04:19:06.705" v="3462" actId="14100"/>
          <ac:spMkLst>
            <pc:docMk/>
            <pc:sldMk cId="1858416911" sldId="312"/>
            <ac:spMk id="3" creationId="{291AA385-7ADC-188F-F16A-9ADF8C78015E}"/>
          </ac:spMkLst>
        </pc:spChg>
      </pc:sldChg>
      <pc:sldChg chg="modSp new mod modAnim">
        <pc:chgData name="Leaf Huang" userId="2b19acc49884122e" providerId="LiveId" clId="{2AF41105-8A62-4C13-ACCA-6986E0B1DBD9}" dt="2024-12-09T04:19:23.561" v="3464" actId="14100"/>
        <pc:sldMkLst>
          <pc:docMk/>
          <pc:sldMk cId="2800390893" sldId="313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800390893" sldId="313"/>
            <ac:spMk id="2" creationId="{D29FF231-CD64-16CF-9879-015C7BB2DF77}"/>
          </ac:spMkLst>
        </pc:spChg>
        <pc:spChg chg="mod">
          <ac:chgData name="Leaf Huang" userId="2b19acc49884122e" providerId="LiveId" clId="{2AF41105-8A62-4C13-ACCA-6986E0B1DBD9}" dt="2024-12-09T04:19:23.561" v="3464" actId="14100"/>
          <ac:spMkLst>
            <pc:docMk/>
            <pc:sldMk cId="2800390893" sldId="313"/>
            <ac:spMk id="3" creationId="{640F5644-64D3-D32F-37A8-D31D4BFF4332}"/>
          </ac:spMkLst>
        </pc:spChg>
      </pc:sldChg>
      <pc:sldChg chg="addSp delSp modSp new mod modAnim">
        <pc:chgData name="Leaf Huang" userId="2b19acc49884122e" providerId="LiveId" clId="{2AF41105-8A62-4C13-ACCA-6986E0B1DBD9}" dt="2024-12-11T14:03:37.857" v="3569" actId="20577"/>
        <pc:sldMkLst>
          <pc:docMk/>
          <pc:sldMk cId="2691388398" sldId="314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2691388398" sldId="314"/>
            <ac:spMk id="2" creationId="{70F475B3-FD9D-BAF6-60E4-98C6AFE2180E}"/>
          </ac:spMkLst>
        </pc:spChg>
        <pc:spChg chg="mod">
          <ac:chgData name="Leaf Huang" userId="2b19acc49884122e" providerId="LiveId" clId="{2AF41105-8A62-4C13-ACCA-6986E0B1DBD9}" dt="2024-12-11T14:03:37.857" v="3569" actId="20577"/>
          <ac:spMkLst>
            <pc:docMk/>
            <pc:sldMk cId="2691388398" sldId="314"/>
            <ac:spMk id="3" creationId="{E8913EE5-DCEB-6724-2A77-6BFFEDA17455}"/>
          </ac:spMkLst>
        </pc:spChg>
      </pc:sldChg>
      <pc:sldChg chg="modSp new mod modAnim">
        <pc:chgData name="Leaf Huang" userId="2b19acc49884122e" providerId="LiveId" clId="{2AF41105-8A62-4C13-ACCA-6986E0B1DBD9}" dt="2024-12-09T04:19:41.704" v="3466" actId="14100"/>
        <pc:sldMkLst>
          <pc:docMk/>
          <pc:sldMk cId="3949894088" sldId="315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3949894088" sldId="315"/>
            <ac:spMk id="2" creationId="{AB4B98E8-03DB-579C-2FBE-D1DDCE190804}"/>
          </ac:spMkLst>
        </pc:spChg>
        <pc:spChg chg="mod">
          <ac:chgData name="Leaf Huang" userId="2b19acc49884122e" providerId="LiveId" clId="{2AF41105-8A62-4C13-ACCA-6986E0B1DBD9}" dt="2024-12-09T04:19:41.704" v="3466" actId="14100"/>
          <ac:spMkLst>
            <pc:docMk/>
            <pc:sldMk cId="3949894088" sldId="315"/>
            <ac:spMk id="3" creationId="{56B0C069-4B05-33AD-7E09-CFCB411C0842}"/>
          </ac:spMkLst>
        </pc:spChg>
      </pc:sldChg>
      <pc:sldChg chg="modSp new mod modAnim">
        <pc:chgData name="Leaf Huang" userId="2b19acc49884122e" providerId="LiveId" clId="{2AF41105-8A62-4C13-ACCA-6986E0B1DBD9}" dt="2024-12-13T01:24:17.247" v="4427" actId="20577"/>
        <pc:sldMkLst>
          <pc:docMk/>
          <pc:sldMk cId="1187570693" sldId="316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187570693" sldId="316"/>
            <ac:spMk id="2" creationId="{270A73CC-DCDE-6658-0225-8C8C61609227}"/>
          </ac:spMkLst>
        </pc:spChg>
        <pc:spChg chg="mod">
          <ac:chgData name="Leaf Huang" userId="2b19acc49884122e" providerId="LiveId" clId="{2AF41105-8A62-4C13-ACCA-6986E0B1DBD9}" dt="2024-12-13T01:24:17.247" v="4427" actId="20577"/>
          <ac:spMkLst>
            <pc:docMk/>
            <pc:sldMk cId="1187570693" sldId="316"/>
            <ac:spMk id="3" creationId="{1219CF4E-CEFE-A26D-0BF0-D49454C53821}"/>
          </ac:spMkLst>
        </pc:spChg>
      </pc:sldChg>
      <pc:sldChg chg="modSp new del mod ord">
        <pc:chgData name="Leaf Huang" userId="2b19acc49884122e" providerId="LiveId" clId="{2AF41105-8A62-4C13-ACCA-6986E0B1DBD9}" dt="2024-12-05T22:14:47.442" v="3406" actId="47"/>
        <pc:sldMkLst>
          <pc:docMk/>
          <pc:sldMk cId="765459384" sldId="317"/>
        </pc:sldMkLst>
      </pc:sldChg>
      <pc:sldChg chg="modSp new mod modAnim">
        <pc:chgData name="Leaf Huang" userId="2b19acc49884122e" providerId="LiveId" clId="{2AF41105-8A62-4C13-ACCA-6986E0B1DBD9}" dt="2024-12-09T04:19:56.509" v="3468" actId="14100"/>
        <pc:sldMkLst>
          <pc:docMk/>
          <pc:sldMk cId="1147716074" sldId="318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147716074" sldId="318"/>
            <ac:spMk id="2" creationId="{96D97CB9-63F6-FAA5-AFC1-791E34CF1B8D}"/>
          </ac:spMkLst>
        </pc:spChg>
        <pc:spChg chg="mod">
          <ac:chgData name="Leaf Huang" userId="2b19acc49884122e" providerId="LiveId" clId="{2AF41105-8A62-4C13-ACCA-6986E0B1DBD9}" dt="2024-12-09T04:19:56.509" v="3468" actId="14100"/>
          <ac:spMkLst>
            <pc:docMk/>
            <pc:sldMk cId="1147716074" sldId="318"/>
            <ac:spMk id="3" creationId="{AA746E01-4FAE-20CA-63D7-B8E058DB6798}"/>
          </ac:spMkLst>
        </pc:spChg>
      </pc:sldChg>
      <pc:sldChg chg="modSp new mod modAnim">
        <pc:chgData name="Leaf Huang" userId="2b19acc49884122e" providerId="LiveId" clId="{2AF41105-8A62-4C13-ACCA-6986E0B1DBD9}" dt="2024-12-23T17:37:47.139" v="4588" actId="20577"/>
        <pc:sldMkLst>
          <pc:docMk/>
          <pc:sldMk cId="1217724368" sldId="319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1217724368" sldId="319"/>
            <ac:spMk id="2" creationId="{FB0CC4B0-5DD0-2C8D-3471-179FD2F1749C}"/>
          </ac:spMkLst>
        </pc:spChg>
        <pc:spChg chg="mod">
          <ac:chgData name="Leaf Huang" userId="2b19acc49884122e" providerId="LiveId" clId="{2AF41105-8A62-4C13-ACCA-6986E0B1DBD9}" dt="2024-12-23T17:37:47.139" v="4588" actId="20577"/>
          <ac:spMkLst>
            <pc:docMk/>
            <pc:sldMk cId="1217724368" sldId="319"/>
            <ac:spMk id="3" creationId="{242232C5-CA22-B846-26B1-681DAE309BAA}"/>
          </ac:spMkLst>
        </pc:spChg>
      </pc:sldChg>
      <pc:sldChg chg="modSp new mod modAnim">
        <pc:chgData name="Leaf Huang" userId="2b19acc49884122e" providerId="LiveId" clId="{2AF41105-8A62-4C13-ACCA-6986E0B1DBD9}" dt="2024-12-13T01:15:07.890" v="4417" actId="20577"/>
        <pc:sldMkLst>
          <pc:docMk/>
          <pc:sldMk cId="3916190842" sldId="320"/>
        </pc:sldMkLst>
        <pc:spChg chg="mod">
          <ac:chgData name="Leaf Huang" userId="2b19acc49884122e" providerId="LiveId" clId="{2AF41105-8A62-4C13-ACCA-6986E0B1DBD9}" dt="2024-12-09T04:10:56.333" v="3410"/>
          <ac:spMkLst>
            <pc:docMk/>
            <pc:sldMk cId="3916190842" sldId="320"/>
            <ac:spMk id="2" creationId="{6EF8913B-156A-56E3-6B3C-49EF004F8C30}"/>
          </ac:spMkLst>
        </pc:spChg>
        <pc:spChg chg="mod">
          <ac:chgData name="Leaf Huang" userId="2b19acc49884122e" providerId="LiveId" clId="{2AF41105-8A62-4C13-ACCA-6986E0B1DBD9}" dt="2024-12-13T01:15:07.890" v="4417" actId="20577"/>
          <ac:spMkLst>
            <pc:docMk/>
            <pc:sldMk cId="3916190842" sldId="320"/>
            <ac:spMk id="3" creationId="{5BDE18CC-287D-2969-D01C-514DEBE7F717}"/>
          </ac:spMkLst>
        </pc:spChg>
      </pc:sldChg>
      <pc:sldChg chg="modSp new mod modAnim">
        <pc:chgData name="Leaf Huang" userId="2b19acc49884122e" providerId="LiveId" clId="{2AF41105-8A62-4C13-ACCA-6986E0B1DBD9}" dt="2024-12-23T22:22:24.416" v="4593" actId="20577"/>
        <pc:sldMkLst>
          <pc:docMk/>
          <pc:sldMk cId="447500230" sldId="321"/>
        </pc:sldMkLst>
        <pc:spChg chg="mod">
          <ac:chgData name="Leaf Huang" userId="2b19acc49884122e" providerId="LiveId" clId="{2AF41105-8A62-4C13-ACCA-6986E0B1DBD9}" dt="2024-12-13T00:15:17.463" v="3832" actId="1076"/>
          <ac:spMkLst>
            <pc:docMk/>
            <pc:sldMk cId="447500230" sldId="321"/>
            <ac:spMk id="2" creationId="{A36C5B66-8C47-A9C1-2E98-B7ACAF8BA857}"/>
          </ac:spMkLst>
        </pc:spChg>
        <pc:spChg chg="mod">
          <ac:chgData name="Leaf Huang" userId="2b19acc49884122e" providerId="LiveId" clId="{2AF41105-8A62-4C13-ACCA-6986E0B1DBD9}" dt="2024-12-23T22:22:24.416" v="4593" actId="20577"/>
          <ac:spMkLst>
            <pc:docMk/>
            <pc:sldMk cId="447500230" sldId="321"/>
            <ac:spMk id="3" creationId="{546193DC-2FBE-9520-C00E-70EB6B6DDA11}"/>
          </ac:spMkLst>
        </pc:spChg>
      </pc:sldChg>
      <pc:sldChg chg="addSp delSp modSp new mod">
        <pc:chgData name="Leaf Huang" userId="2b19acc49884122e" providerId="LiveId" clId="{2AF41105-8A62-4C13-ACCA-6986E0B1DBD9}" dt="2024-12-13T02:47:17.833" v="4501" actId="20577"/>
        <pc:sldMkLst>
          <pc:docMk/>
          <pc:sldMk cId="3363226716" sldId="322"/>
        </pc:sldMkLst>
        <pc:spChg chg="add mod">
          <ac:chgData name="Leaf Huang" userId="2b19acc49884122e" providerId="LiveId" clId="{2AF41105-8A62-4C13-ACCA-6986E0B1DBD9}" dt="2024-12-13T02:47:17.833" v="4501" actId="20577"/>
          <ac:spMkLst>
            <pc:docMk/>
            <pc:sldMk cId="3363226716" sldId="322"/>
            <ac:spMk id="4" creationId="{11662D63-DB0C-A344-73A0-F247A46E76CF}"/>
          </ac:spMkLst>
        </pc:spChg>
        <pc:spChg chg="add mod">
          <ac:chgData name="Leaf Huang" userId="2b19acc49884122e" providerId="LiveId" clId="{2AF41105-8A62-4C13-ACCA-6986E0B1DBD9}" dt="2024-12-13T01:08:12.162" v="4349" actId="1076"/>
          <ac:spMkLst>
            <pc:docMk/>
            <pc:sldMk cId="3363226716" sldId="322"/>
            <ac:spMk id="5" creationId="{7005F9A9-D84B-5EE2-8E88-06AFEEA450EC}"/>
          </ac:spMkLst>
        </pc:spChg>
        <pc:picChg chg="add mod">
          <ac:chgData name="Leaf Huang" userId="2b19acc49884122e" providerId="LiveId" clId="{2AF41105-8A62-4C13-ACCA-6986E0B1DBD9}" dt="2024-12-13T00:59:37.873" v="4274" actId="1076"/>
          <ac:picMkLst>
            <pc:docMk/>
            <pc:sldMk cId="3363226716" sldId="322"/>
            <ac:picMk id="1026" creationId="{413F722B-E589-855B-C650-23A1BBD622DE}"/>
          </ac:picMkLst>
        </pc:picChg>
        <pc:picChg chg="add mod">
          <ac:chgData name="Leaf Huang" userId="2b19acc49884122e" providerId="LiveId" clId="{2AF41105-8A62-4C13-ACCA-6986E0B1DBD9}" dt="2024-12-13T00:59:52.848" v="4276" actId="1076"/>
          <ac:picMkLst>
            <pc:docMk/>
            <pc:sldMk cId="3363226716" sldId="322"/>
            <ac:picMk id="1028" creationId="{19D4D1BE-415C-D50E-2FC2-D7E095DB104F}"/>
          </ac:picMkLst>
        </pc:picChg>
      </pc:sldChg>
      <pc:sldMasterChg chg="modSp modSldLayout">
        <pc:chgData name="Leaf Huang" userId="2b19acc49884122e" providerId="LiveId" clId="{2AF41105-8A62-4C13-ACCA-6986E0B1DBD9}" dt="2024-12-09T04:10:56.333" v="3410"/>
        <pc:sldMasterMkLst>
          <pc:docMk/>
          <pc:sldMasterMk cId="536413554" sldId="2147483660"/>
        </pc:sldMasterMkLst>
        <pc:spChg chg="mod">
          <ac:chgData name="Leaf Huang" userId="2b19acc49884122e" providerId="LiveId" clId="{2AF41105-8A62-4C13-ACCA-6986E0B1DBD9}" dt="2024-12-09T04:10:56.333" v="3410"/>
          <ac:spMkLst>
            <pc:docMk/>
            <pc:sldMasterMk cId="536413554" sldId="2147483660"/>
            <ac:spMk id="2" creationId="{00000000-0000-0000-0000-000000000000}"/>
          </ac:spMkLst>
        </pc:spChg>
        <pc:spChg chg="mod">
          <ac:chgData name="Leaf Huang" userId="2b19acc49884122e" providerId="LiveId" clId="{2AF41105-8A62-4C13-ACCA-6986E0B1DBD9}" dt="2024-12-09T04:10:56.333" v="3410"/>
          <ac:spMkLst>
            <pc:docMk/>
            <pc:sldMasterMk cId="536413554" sldId="2147483660"/>
            <ac:spMk id="3" creationId="{00000000-0000-0000-0000-000000000000}"/>
          </ac:spMkLst>
        </pc:spChg>
        <pc:spChg chg="mod">
          <ac:chgData name="Leaf Huang" userId="2b19acc49884122e" providerId="LiveId" clId="{2AF41105-8A62-4C13-ACCA-6986E0B1DBD9}" dt="2024-12-09T04:10:56.333" v="3410"/>
          <ac:spMkLst>
            <pc:docMk/>
            <pc:sldMasterMk cId="536413554" sldId="2147483660"/>
            <ac:spMk id="4" creationId="{00000000-0000-0000-0000-000000000000}"/>
          </ac:spMkLst>
        </pc:spChg>
        <pc:spChg chg="mod">
          <ac:chgData name="Leaf Huang" userId="2b19acc49884122e" providerId="LiveId" clId="{2AF41105-8A62-4C13-ACCA-6986E0B1DBD9}" dt="2024-12-09T04:10:56.333" v="3410"/>
          <ac:spMkLst>
            <pc:docMk/>
            <pc:sldMasterMk cId="536413554" sldId="2147483660"/>
            <ac:spMk id="5" creationId="{00000000-0000-0000-0000-000000000000}"/>
          </ac:spMkLst>
        </pc:spChg>
        <pc:spChg chg="mod">
          <ac:chgData name="Leaf Huang" userId="2b19acc49884122e" providerId="LiveId" clId="{2AF41105-8A62-4C13-ACCA-6986E0B1DBD9}" dt="2024-12-09T04:10:56.333" v="3410"/>
          <ac:spMkLst>
            <pc:docMk/>
            <pc:sldMasterMk cId="536413554" sldId="2147483660"/>
            <ac:spMk id="6" creationId="{00000000-0000-0000-0000-000000000000}"/>
          </ac:spMkLst>
        </pc:sp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2661621649" sldId="2147483661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2661621649" sldId="2147483661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2661621649" sldId="2147483661"/>
              <ac:spMk id="3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487023572" sldId="2147483663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487023572" sldId="2147483663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487023572" sldId="2147483663"/>
              <ac:spMk id="3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3161171515" sldId="2147483664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3161171515" sldId="2147483664"/>
              <ac:spMk id="3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3161171515" sldId="2147483664"/>
              <ac:spMk id="4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51491488" sldId="2147483665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51491488" sldId="2147483665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51491488" sldId="2147483665"/>
              <ac:spMk id="3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51491488" sldId="2147483665"/>
              <ac:spMk id="4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51491488" sldId="2147483665"/>
              <ac:spMk id="5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51491488" sldId="2147483665"/>
              <ac:spMk id="6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884918291" sldId="2147483668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884918291" sldId="2147483668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884918291" sldId="2147483668"/>
              <ac:spMk id="3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884918291" sldId="2147483668"/>
              <ac:spMk id="4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3084498534" sldId="2147483669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3084498534" sldId="2147483669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3084498534" sldId="2147483669"/>
              <ac:spMk id="3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3084498534" sldId="2147483669"/>
              <ac:spMk id="4" creationId="{00000000-0000-0000-0000-000000000000}"/>
            </ac:spMkLst>
          </pc:spChg>
        </pc:sldLayoutChg>
        <pc:sldLayoutChg chg="modSp">
          <pc:chgData name="Leaf Huang" userId="2b19acc49884122e" providerId="LiveId" clId="{2AF41105-8A62-4C13-ACCA-6986E0B1DBD9}" dt="2024-12-09T04:10:56.333" v="3410"/>
          <pc:sldLayoutMkLst>
            <pc:docMk/>
            <pc:sldMasterMk cId="536413554" sldId="2147483660"/>
            <pc:sldLayoutMk cId="862208068" sldId="2147483671"/>
          </pc:sldLayoutMkLst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862208068" sldId="2147483671"/>
              <ac:spMk id="2" creationId="{00000000-0000-0000-0000-000000000000}"/>
            </ac:spMkLst>
          </pc:spChg>
          <pc:spChg chg="mod">
            <ac:chgData name="Leaf Huang" userId="2b19acc49884122e" providerId="LiveId" clId="{2AF41105-8A62-4C13-ACCA-6986E0B1DBD9}" dt="2024-12-09T04:10:56.333" v="3410"/>
            <ac:spMkLst>
              <pc:docMk/>
              <pc:sldMasterMk cId="536413554" sldId="2147483660"/>
              <pc:sldLayoutMk cId="862208068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2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8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0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1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2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7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1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3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1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9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1D9D4D-CAF1-48FE-81CA-A7D83444583A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925E50-B640-4F5C-94A6-B05111EE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EBA3-0DC0-7617-AD9A-09B98125A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1849437"/>
          </a:xfrm>
        </p:spPr>
        <p:txBody>
          <a:bodyPr/>
          <a:lstStyle/>
          <a:p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当灭的物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8B88E1-3600-7E7D-0286-6CF505E335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黄力夫弟兄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TCCF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352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755C-EB34-2286-BF5D-9830CBFED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9" y="414671"/>
            <a:ext cx="10540448" cy="576229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迦南人和这地一切的居民听见了就必围困我们，将我们的名从地上除灭。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不但现在遭灾，将来的情况还要更坏。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那时你为你的大名要怎样行呢？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不但我们遭灾，你的名也要受损。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神不会无故的让我们遭灾。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约伯是个例外。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我从前风闻有你，现在亲眼看见你。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伯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受苦对约伯有益。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942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105C3-657A-87A9-98AE-0AEE1579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900148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神的回答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472C7-D73A-B916-1EA0-89316AA0E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709" y="946298"/>
            <a:ext cx="10759108" cy="5438554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耶和华吩咐约书亚说：「起来！你为何这样俯伏在地呢？以色列人犯了罪，违背了我所吩咐他们的约，取了当灭的物；又偷窃，又行诡诈，又把那当灭的放在他们的家具里。因此，以色列人在仇敌面前站立不住。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10-12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神明白的告诉约书亚，以色列人犯了罪，取了当灭的物。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又把那当灭的物隐藏在他们的家具里。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又偷窃，又行诡诈。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因此，以色列人在仇敌面前站立不住。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643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C7D26-989B-D71B-D3A9-254D3CB28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91078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神的警告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6D8D0-F6F7-4B3A-5442-1D1DEC690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39" y="1004777"/>
            <a:ext cx="10858500" cy="517218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你们若不把当灭的物从你们中间除掉，我就不再与你们同在了。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以色列啊，你们中间有当灭的物，你们若不除掉，在仇敌面前必站立不住！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非常严厉的警告。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486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AFB7-EB34-0E90-18E9-1E174E28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87888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找到犯罪的人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E6280-9619-85BC-7116-1CA44EC4F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43" y="1164265"/>
            <a:ext cx="10744200" cy="535880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你们要自洁，预备明天。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到了早晨，你们要按著支派近前来；耶和华所取的支派，要按著宗族近前来；耶和华所取的宗族，要按著家室近前来；耶和华所取的家室，要按著人丁，一个一个的近前来。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14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人近前来，耶和华取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(take)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，大概是抽签。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神亲自挑出。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从支派，到宗族，到家室，到人丁。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一个一个的近前来。不会漏掉一个人。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38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0AB2A-A733-BF12-C4C1-F6C3C988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557" y="382773"/>
            <a:ext cx="10614991" cy="5794191"/>
          </a:xfrm>
        </p:spPr>
        <p:txBody>
          <a:bodyPr/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犹大支派，谢拉的宗族，撒底的家室，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撒底的孙子，迦米的儿子亚干。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很快就认定是亚干。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为什么不直接挑出亚干？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要以色列人经历挑选过程中的紧张。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天网恢恢，疏而不漏。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更要亚干经历神的精确。在千万人中，也不会漏掉他。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怪不得亚干说，我实在得罪了耶和华以色列的神。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217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76D6-7689-71FD-1AEC-F33733E8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099"/>
            <a:ext cx="7886700" cy="942679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当灭的物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2A435-0DDB-F5B0-F9CB-32D6D6485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1004778"/>
            <a:ext cx="10868439" cy="517218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我在所夺的财物中看见一件美好的示拿衣服，二百舍客勒银子，一条金子重五十舍客勒，我就贪爱这些物件，便拿去了。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现今藏在我帐棚内的地里，银子在衣服底下。书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亚干彻底认罪。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那件衣服果然藏在他帐棚内，银子在底下。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人賘具获。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156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21457-1403-7A96-71D8-D13BA9AC6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099"/>
            <a:ext cx="7886700" cy="990525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示拿衣服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AA385-7ADC-188F-F16A-9ADF8C780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69" y="1132367"/>
            <a:ext cx="10550387" cy="504459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“示拿”就是巴比伦，可能是巴比伦进口或本地仿制的。这种样式的衣服可能非常名贵，所以亚干一眼就能认出来。</a:t>
            </a:r>
            <a:endParaRPr lang="en-US" altLang="zh-CN" sz="3200" b="1" dirty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示拿當地是拜月亮的，相信衣服裡滿是偶像不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洁</a:t>
            </a:r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的東西。</a:t>
            </a:r>
            <a:endParaRPr lang="en-US" altLang="zh-TW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物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,</a:t>
            </a:r>
            <a:r>
              <a:rPr lang="en-US" sz="3200" b="1" dirty="0" err="1">
                <a:latin typeface="SimSun" panose="02010600030101010101" pitchFamily="2" charset="-122"/>
                <a:ea typeface="SimSun" panose="02010600030101010101" pitchFamily="2" charset="-122"/>
              </a:rPr>
              <a:t>cheram</a:t>
            </a:r>
            <a:r>
              <a:rPr 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,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肮脏的东西，可以是一个物件，或是一件事。</a:t>
            </a: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841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FF231-CD64-16CF-9879-015C7BB2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6150"/>
            <a:ext cx="7886700" cy="91078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银子和金子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F5644-64D3-D32F-37A8-D31D4BFF4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647" y="1132367"/>
            <a:ext cx="10793895" cy="504459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二百舍客勒的银子重</a:t>
            </a:r>
            <a:r>
              <a:rPr lang="en-US" altLang="zh-CN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2.28</a:t>
            </a:r>
            <a:r>
              <a:rPr lang="zh-CN" altLang="en-US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公斤，大约是当时一个雇工</a:t>
            </a:r>
            <a:r>
              <a:rPr lang="en-US" altLang="zh-CN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  <a:r>
              <a:rPr lang="zh-CN" altLang="en-US" sz="32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年的工资。</a:t>
            </a:r>
            <a:endParaRPr lang="en-US" altLang="zh-CN" sz="3200" b="1" dirty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五十舍客勒的金子重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0.57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公斤，约值五万美金。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这些财物都是奢侈品，没有一样是生活必须的，即使能吃用一辈子，价值也比不上可以传给子孙后代的产业。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039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B98E8-03DB-579C-2FBE-D1DDCE19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958627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今天的当灭的物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0C069-4B05-33AD-7E09-CFCB411C0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1158949"/>
            <a:ext cx="10629900" cy="5018014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“物”，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things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可以是物件，也可以是事情或行为。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神不喜悦的东西，或行为。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偶像。任何拦阻在我们与神中间的事或物。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有形的偶像，例如佛像。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无形的偶像，例如沉溺在游戏中。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罪。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989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97CB9-63F6-FAA5-AFC1-791E34CF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6150"/>
            <a:ext cx="7886700" cy="94799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有形的偶像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46E01-4FAE-20CA-63D7-B8E058DB6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429" y="1206795"/>
            <a:ext cx="10446027" cy="4970168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如来佛像，观世音菩萨像，念珠，等等。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菩萨像送给人了！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771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857391-0C21-3C7A-B59F-A377F509D29E}"/>
              </a:ext>
            </a:extLst>
          </p:cNvPr>
          <p:cNvSpPr txBox="1"/>
          <p:nvPr/>
        </p:nvSpPr>
        <p:spPr>
          <a:xfrm>
            <a:off x="685800" y="366823"/>
            <a:ext cx="1087710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以色列人在当灭的物上犯了罪；因为犹大支派中，谢拉的曾孙，撒底的孙子，迦米的儿子亚干取了当灭的物；耶和华的怒气就向以色列人发作。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..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於是民中约有三千人上那里去，竟在艾城人面前逃跑了。艾城的人击杀了他们三十六人，从城门前追赶他们，直到示巴琳，在下坡杀败他们；众民的心就消化如水。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..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耶和华吩咐约书亚说：起来！你为何这样俯伏在地呢？以色列人犯了罪，违背了我所吩咐他们的约，取了当灭的物；又偷窃，又行诡诈，又把那当灭的放在他们的家具里。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2013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CC4B0-5DD0-2C8D-3471-179FD2F1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94799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无形的偶像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232C5-CA22-B846-26B1-681DAE309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43" y="1206795"/>
            <a:ext cx="10580205" cy="4970168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电子游戏。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网路色情。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赌博。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sz="3200" b="1" dirty="0" err="1">
                <a:latin typeface="SimSun" panose="02010600030101010101" pitchFamily="2" charset="-122"/>
                <a:ea typeface="SimSun" panose="02010600030101010101" pitchFamily="2" charset="-122"/>
              </a:rPr>
              <a:t>Cheram</a:t>
            </a:r>
            <a:r>
              <a:rPr 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另外一个意思是 </a:t>
            </a:r>
            <a:r>
              <a:rPr 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net，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网罗。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沉溺在罪中之乐，不能自拔。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长老的小指。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X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Y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弟兄要赶快结婚。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XX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姐妹和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XY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弟兄决定马上分开找地方住。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772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5B66-8C47-A9C1-2E98-B7ACAF8B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105"/>
            <a:ext cx="10515600" cy="847447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工作狂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193DC-2FBE-9520-C00E-70EB6B6DD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2574"/>
            <a:ext cx="10515600" cy="535222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我在信主之前，是个工作狂。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对工作有过度的爱好。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每周工作至少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80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小时。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信主后仍然如此。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工作成为我和上帝间的拦阻。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一个无形的偶像。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当灭的物。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靠着主的恩典，这偶像大致被除去。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主啊，你晚点来！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750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913B-156A-56E3-6B3C-49EF004F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82040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主不喜悦的罪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E18CC-287D-2969-D01C-514DEBE7F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64096"/>
            <a:ext cx="10699474" cy="571996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我的骄傲。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你买的是情怀，手机是白送的。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--- 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锤子手机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黄老师教你的是情怀，发高分文章是白送的。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好像发高分文章多么的容易。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掩不住的骄傲。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手机公司倒闭了。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黄老师的实验室也关门了。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下场一样。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这个罪还在对付。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更是主对我生命的建造。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619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413F722B-E589-855B-C650-23A1BBD62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574"/>
            <a:ext cx="6342821" cy="475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662D63-DB0C-A344-73A0-F247A46E76CF}"/>
              </a:ext>
            </a:extLst>
          </p:cNvPr>
          <p:cNvSpPr txBox="1"/>
          <p:nvPr/>
        </p:nvSpPr>
        <p:spPr>
          <a:xfrm>
            <a:off x="280781" y="5009320"/>
            <a:ext cx="59908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建造息工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– 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谢谢您的耐心。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葛培理牧师夫人，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钟路得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1028" name="Picture 4" descr="在王明道先生身边的日子(6)(含音频) - 生命季刊">
            <a:extLst>
              <a:ext uri="{FF2B5EF4-FFF2-40B4-BE49-F238E27FC236}">
                <a16:creationId xmlns:a16="http://schemas.microsoft.com/office/drawing/2014/main" id="{19D4D1BE-415C-D50E-2FC2-D7E095DB1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821" y="2448132"/>
            <a:ext cx="5823088" cy="4102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05F9A9-D84B-5EE2-8E88-06AFEEA450EC}"/>
              </a:ext>
            </a:extLst>
          </p:cNvPr>
          <p:cNvSpPr txBox="1"/>
          <p:nvPr/>
        </p:nvSpPr>
        <p:spPr>
          <a:xfrm>
            <a:off x="6932543" y="1133061"/>
            <a:ext cx="4825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葛培理牧师夫妇探访王明道牧师，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1984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32267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475B3-FD9D-BAF6-60E4-98C6AFE2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099"/>
            <a:ext cx="7886700" cy="89483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亚干犯罪的过程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13EE5-DCEB-6724-2A77-6BFFEDA1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91" y="1228061"/>
            <a:ext cx="10729292" cy="4948903"/>
          </a:xfrm>
        </p:spPr>
        <p:txBody>
          <a:bodyPr>
            <a:normAutofit/>
          </a:bodyPr>
          <a:lstStyle/>
          <a:p>
            <a:pPr fontAlgn="base">
              <a:spcAft>
                <a:spcPts val="1500"/>
              </a:spcAft>
            </a:pP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“看见”，就是眼目的情欲（约一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），夏娃（创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）和大卫（撒下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2-3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）的犯罪都是从“看见”开始的。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fontAlgn="base">
              <a:spcAft>
                <a:spcPts val="1500"/>
              </a:spcAft>
            </a:pP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“贪爱”，原文与十诫中的“贪恋”相同，意思是对不属于自己的事物，有不可控制的渴望。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“拿去”，就是心中的罪化为行动。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“藏”，人在犯罪之后必然会掩盖罪行。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看，贪，拿，</a:t>
            </a: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藏。犯罪的四步曲。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138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31C7-52D9-D5E2-72A1-A78EE8DA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6151"/>
            <a:ext cx="7886700" cy="87888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严厉的审判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63BD6-C725-0336-4AA9-7F7FC6888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983" y="1036675"/>
            <a:ext cx="10893287" cy="514028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约书亚和以色列众人把谢拉的曾孙亚干和那银子、那件衣服、那条金子，并亚干的儿女、牛、驴、羊、帐棚，以及他所有的，都带到亚割谷去。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於是以色列众人用石头打死他，将石头扔在其上，又用火焚烧他所有的。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他所有的（原文作他们）。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包括他的儿女？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非常严厉的审判。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严厉的审判为什么没有临到我？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261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73CC-DCDE-6658-0225-8C8C61609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099"/>
            <a:ext cx="7886700" cy="926730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亚干没有失去永恒的救恩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9CF4E-CEFE-A26D-0BF0-D49454C5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13" y="1259959"/>
            <a:ext cx="10614991" cy="4917005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因为他已经认罪悔改。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我实在（阿门）得罪了耶和华以色列的神。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20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而且把犯罪的细节都供出来。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得罪人的，他要付代价。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得罪神的，神已经饶恕。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因为，祂亲身担当了我们的罪。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彼前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十字架。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757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18E6-C31F-9C6D-E036-8597431F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97989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神只在旧约时代严厉？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AAD76-D3EB-B7A9-8F91-9BC42AE48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979893"/>
            <a:ext cx="10744200" cy="5326485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有一个人，名叫亚拿尼亚，同他的妻子撒非喇卖了田产，把价银私自留下几分，他的妻子也知道，其余的几分拿来放在使徒脚前。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彼得说：亚拿尼亚！为什麽撒但充满了你的心，叫你欺哄圣灵，把田地的价银私自留下几分呢？ 田地还没有卖，不是你自己的吗？既卖了，价银不是你作主吗？你怎麽心里起这意念呢？你不是欺哄人，是欺哄神了。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亚拿尼亚听见这话，就仆倒，断了气；听见的人都甚惧怕。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徒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1-5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新约中的一个严厉的审判。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402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BCA9D-53A9-BD9D-E4FE-8940B3DAB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3795"/>
            <a:ext cx="7886700" cy="963944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神是轻慢不得的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FE415-8A78-C882-CE1C-9B089FC97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73" y="1233377"/>
            <a:ext cx="10714383" cy="494358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你们岂不知不义的人不能承受神的国吗？不要自欺！无论是淫乱的、拜偶像的、奸淫的、作娈童的、亲男色的、偷窃的、贪婪的、醉酒的、辱骂的、勒索的，都不能承受神的国。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林前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9-10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不要自欺，神是轻慢不得的。人种的是什麽，收的也是什麽。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加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</a:p>
          <a:p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487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66D1-1ED6-A8DC-E27A-578B061E1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78048"/>
            <a:ext cx="7886700" cy="942679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亚割谷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99C0A-8FFA-A6EA-3053-E807787DF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91" y="1020726"/>
            <a:ext cx="10774018" cy="562993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亚割，是连累的意思。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亚干的家人被亚干连累了。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亚干犯罪的时候，他的儿女可能就在他身边。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就算不在，他把这些当灭的物，藏在帐篷里，也很容易被他的家人发现。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没有人规劝他。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最后家人被“亚割”，下场悲惨。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我们有没有为自己的家人和弟兄姐妹守望呢？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守望祷告。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我们有没有“亚割”了自己的教会呢？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770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6C3B52-D30D-9542-1362-041B6ADCBC87}"/>
              </a:ext>
            </a:extLst>
          </p:cNvPr>
          <p:cNvSpPr txBox="1"/>
          <p:nvPr/>
        </p:nvSpPr>
        <p:spPr>
          <a:xfrm>
            <a:off x="770860" y="318978"/>
            <a:ext cx="108558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800"/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你们若不把当灭的物从你们中间除掉，我就不再与你们同在了。你起来，叫百姓自洁，对他们说：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『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你们要自洁，预备明天，因为耶和华以色列的神这样说：以色列啊，你们中间有当灭的物，你们若不除掉，在仇敌面前必站立不住！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』..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书亚对亚干说：「我儿，我劝你将荣耀归给耶和华以色列的神，在他面前认罪，将你所做的事告诉我，不要向我隐瞒。」亚干回答约书亚说：「我实在得罪了耶和华以色列的神。我所做的事如此如此：我在所夺的财物中看见一件美好的示拿衣服，二百舍客勒银子，一条金子重五十舍客勒，我就贪爱这些物件，便拿去了。现今藏在我帐棚内的地里，银子在衣服底下。」 约书亚就打发人跑到亚干的帐棚里。</a:t>
            </a:r>
          </a:p>
          <a:p>
            <a:pPr marR="800"/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 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35489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D2198-4A89-B0EB-517C-9E1CD6E88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7846"/>
            <a:ext cx="7886700" cy="900148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今天的信息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0967-06C1-F306-2548-26AF2DAE0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74" y="1244009"/>
            <a:ext cx="10788926" cy="4932954"/>
          </a:xfrm>
        </p:spPr>
        <p:txBody>
          <a:bodyPr/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你们若不把</a:t>
            </a:r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当灭的物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从你们中间除掉，我就不再与你们同在了。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你的当灭的物是什么？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是有形的，无形的，还是一个沉溺在其中的罪？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让我们靠着主的恩典，把它处理掉。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自己欢喜快乐，也不连累别人。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是神对我们生命的建造。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95543A-4DCA-8BC6-589B-AF246F14F4A9}"/>
              </a:ext>
            </a:extLst>
          </p:cNvPr>
          <p:cNvSpPr txBox="1"/>
          <p:nvPr/>
        </p:nvSpPr>
        <p:spPr>
          <a:xfrm>
            <a:off x="733647" y="181958"/>
            <a:ext cx="106857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那件衣服果然藏在他帐棚内，银子在底下。他们就从帐棚里取出来，拿到约书亚和以色列众人那里，放在耶和华面前。约书亚和以色列众人把谢拉的曾孙亚干和那银子、那件衣服、那条金子，并亚干的儿女、牛、驴、羊、帐棚，以及他所有的，都带到亚割谷去。约书亚说：「你为什麽连累我们呢？今日耶和华必叫你受连累。」於是以色列众人用石头打死他，将石头扔在其上，又用火焚烧他所有的。众人在亚干身上堆成一大堆石头，直存到今日。於是耶和华转意，不发他的烈怒。因此那地方名叫亚割谷（就是连累的意思），直到今日。 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1-26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703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以巴路山和基利心山">
            <a:extLst>
              <a:ext uri="{FF2B5EF4-FFF2-40B4-BE49-F238E27FC236}">
                <a16:creationId xmlns:a16="http://schemas.microsoft.com/office/drawing/2014/main" id="{CCD28052-3C92-6149-5CC1-D07C2B162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9" y="0"/>
            <a:ext cx="7869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41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9882-429F-BB82-B7E4-0238A1C2C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09946"/>
            <a:ext cx="7886700" cy="94267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讲道大纲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A8815-E86B-4111-37AC-9CEE225CA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47" y="1355651"/>
            <a:ext cx="10431117" cy="4821312"/>
          </a:xfrm>
        </p:spPr>
        <p:txBody>
          <a:bodyPr/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神的祝福不见了。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当灭的物。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严厉的审判。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亚割谷（就是连累的意思）。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12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F540D-D7A5-BCD2-E908-88C2EABC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78048"/>
            <a:ext cx="7886700" cy="102242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神的祝福不见了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48191-E090-F99F-C3E0-00500BE2C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161" y="1228060"/>
            <a:ext cx="10565296" cy="527906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以色列人刚刚在耶律哥打了一个大胜仗。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他们就上去窥探艾城。他们回到约书亚那里，对他说：众民不必都上去，只要二三千人上去就能攻取艾城；不必劳累众民都去，因为那里的人少。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2-3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於是民中约有三千人上那里去，竟在艾城人面前逃跑了。艾城的人击杀了他们三十六人。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4-5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众民的心就消化如水。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神的祝福不见了。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667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4F408-84E7-33FE-CB7F-9557CA504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6150"/>
            <a:ext cx="7886700" cy="868251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约书亚立刻来到主前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98B13-C0CE-5086-63ED-3DBD4B088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1121735"/>
            <a:ext cx="10669656" cy="543855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约书亚便撕裂衣服；他和以色列的长老把灰撒在头上，在耶和华的约柜前俯伏在地，直到晚上。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说：哀哉！主耶和华啊，你为什麽竟领这百姓过约但河，将我们交在亚摩利人的手中，使我们灭亡呢？我们不如住在约但河那边倒好。主啊，以色列人既在仇敌面前转背逃跑，我还有什麽可说的呢？迦南人和这地一切的居民听见了就必围困我们，将我们的名从地上除灭。那时你为你的大名要怎样行呢？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7-9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338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EB208-8E73-8F5C-1B8B-68D24CCBF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6150"/>
            <a:ext cx="7886700" cy="96394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约书亚的祷告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39E21-D0BC-BA4C-C529-03B1AC26C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43" y="1169581"/>
            <a:ext cx="10431118" cy="500738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约书亚这时不知是因族人犯罪的缘故。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你为什麽竟领这百姓过约但河，将我们交在亚摩利人的手中，使我们灭亡呢？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如此这般的折腾，竟是要将我们交在亚摩利人的手中，使我们灭亡？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我们不如住在约但河那边倒好。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约书亚抱怨神。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130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4158</TotalTime>
  <Words>3702</Words>
  <Application>Microsoft Office PowerPoint</Application>
  <PresentationFormat>Widescreen</PresentationFormat>
  <Paragraphs>163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SimSun</vt:lpstr>
      <vt:lpstr>Aptos</vt:lpstr>
      <vt:lpstr>Aptos Display</vt:lpstr>
      <vt:lpstr>Arial</vt:lpstr>
      <vt:lpstr>Office Theme</vt:lpstr>
      <vt:lpstr>当灭的物</vt:lpstr>
      <vt:lpstr>PowerPoint Presentation</vt:lpstr>
      <vt:lpstr>PowerPoint Presentation</vt:lpstr>
      <vt:lpstr>PowerPoint Presentation</vt:lpstr>
      <vt:lpstr>PowerPoint Presentation</vt:lpstr>
      <vt:lpstr>讲道大纲</vt:lpstr>
      <vt:lpstr>神的祝福不见了</vt:lpstr>
      <vt:lpstr>约书亚立刻来到主前</vt:lpstr>
      <vt:lpstr>约书亚的祷告</vt:lpstr>
      <vt:lpstr>PowerPoint Presentation</vt:lpstr>
      <vt:lpstr>神的回答</vt:lpstr>
      <vt:lpstr>神的警告</vt:lpstr>
      <vt:lpstr>找到犯罪的人</vt:lpstr>
      <vt:lpstr>PowerPoint Presentation</vt:lpstr>
      <vt:lpstr>当灭的物</vt:lpstr>
      <vt:lpstr>示拿衣服</vt:lpstr>
      <vt:lpstr>银子和金子</vt:lpstr>
      <vt:lpstr>今天的当灭的物</vt:lpstr>
      <vt:lpstr>有形的偶像</vt:lpstr>
      <vt:lpstr>无形的偶像</vt:lpstr>
      <vt:lpstr>工作狂</vt:lpstr>
      <vt:lpstr>主不喜悦的罪</vt:lpstr>
      <vt:lpstr>PowerPoint Presentation</vt:lpstr>
      <vt:lpstr>亚干犯罪的过程</vt:lpstr>
      <vt:lpstr>严厉的审判</vt:lpstr>
      <vt:lpstr>亚干没有失去永恒的救恩</vt:lpstr>
      <vt:lpstr>神只在旧约时代严厉？</vt:lpstr>
      <vt:lpstr>神是轻慢不得的</vt:lpstr>
      <vt:lpstr>亚割谷</vt:lpstr>
      <vt:lpstr>今天的信息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Leaf Huang</dc:creator>
  <cp:lastModifiedBy>Leaf Huang</cp:lastModifiedBy>
  <cp:revision>1</cp:revision>
  <dcterms:created xsi:type="dcterms:W3CDTF">2024-11-06T19:01:08Z</dcterms:created>
  <dcterms:modified xsi:type="dcterms:W3CDTF">2024-12-23T22:25:20Z</dcterms:modified>
</cp:coreProperties>
</file>