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embeddedFontLst>
    <p:embeddedFont>
      <p:font typeface="Constantia"/>
      <p:regular r:id="rId21"/>
      <p:bold r:id="rId22"/>
      <p:italic r:id="rId23"/>
      <p:boldItalic r:id="rId24"/>
    </p:embeddedFont>
    <p:embeddedFont>
      <p:font typeface="Corbel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9" roundtripDataSignature="AMtx7mgOFm+x/G4+mOqC2pyvNs90j2E2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Constantia-bold.fntdata"/><Relationship Id="rId21" Type="http://schemas.openxmlformats.org/officeDocument/2006/relationships/font" Target="fonts/Constantia-regular.fntdata"/><Relationship Id="rId24" Type="http://schemas.openxmlformats.org/officeDocument/2006/relationships/font" Target="fonts/Constantia-boldItalic.fntdata"/><Relationship Id="rId23" Type="http://schemas.openxmlformats.org/officeDocument/2006/relationships/font" Target="fonts/Constantia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Corbel-bold.fntdata"/><Relationship Id="rId25" Type="http://schemas.openxmlformats.org/officeDocument/2006/relationships/font" Target="fonts/Corbel-regular.fntdata"/><Relationship Id="rId28" Type="http://schemas.openxmlformats.org/officeDocument/2006/relationships/font" Target="fonts/Corbel-boldItalic.fntdata"/><Relationship Id="rId27" Type="http://schemas.openxmlformats.org/officeDocument/2006/relationships/font" Target="fonts/Corbel-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customschemas.google.com/relationships/presentationmetadata" Target="meta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6" name="Google Shape;16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1" name="Google Shape;22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7" name="Google Shape;22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3" name="Google Shape;23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9" name="Google Shape;23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5" name="Google Shape;24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智打</a:t>
            </a:r>
            <a:endParaRPr/>
          </a:p>
        </p:txBody>
      </p:sp>
      <p:sp>
        <p:nvSpPr>
          <p:cNvPr id="246" name="Google Shape;246;p2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3" name="Google Shape;173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9" name="Google Shape;17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80" name="Google Shape;180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5" name="Google Shape;18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1" name="Google Shape;19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97" name="Google Shape;19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3" name="Google Shape;20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9" name="Google Shape;20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15" name="Google Shape;21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zh-TW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3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3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43"/>
          <p:cNvSpPr txBox="1"/>
          <p:nvPr>
            <p:ph idx="10" type="dt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1EAE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3"/>
          <p:cNvSpPr txBox="1"/>
          <p:nvPr>
            <p:ph idx="11" type="ftr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D1EAEE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3"/>
          <p:cNvSpPr txBox="1"/>
          <p:nvPr>
            <p:ph idx="12" type="sldNum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D1EAEE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33" name="Google Shape;133;p67"/>
          <p:cNvCxnSpPr/>
          <p:nvPr/>
        </p:nvCxnSpPr>
        <p:spPr>
          <a:xfrm>
            <a:off x="363195" y="1885028"/>
            <a:ext cx="8782622" cy="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34" name="Google Shape;134;p67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35" name="Google Shape;135;p67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6" name="Google Shape;136;p67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37" name="Google Shape;137;p67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38" name="Google Shape;138;p67"/>
          <p:cNvSpPr txBox="1"/>
          <p:nvPr>
            <p:ph type="title"/>
          </p:nvPr>
        </p:nvSpPr>
        <p:spPr>
          <a:xfrm>
            <a:off x="914400" y="441251"/>
            <a:ext cx="6858000" cy="701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2100"/>
              <a:buFont typeface="Consolas"/>
              <a:buNone/>
              <a:defRPr b="0" sz="2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67"/>
          <p:cNvSpPr/>
          <p:nvPr>
            <p:ph idx="2" type="pic"/>
          </p:nvPr>
        </p:nvSpPr>
        <p:spPr>
          <a:xfrm>
            <a:off x="368032" y="1893781"/>
            <a:ext cx="8778240" cy="4960144"/>
          </a:xfrm>
          <a:prstGeom prst="rect">
            <a:avLst/>
          </a:prstGeom>
          <a:solidFill>
            <a:schemeClr val="dk2"/>
          </a:solidFill>
          <a:ln>
            <a:noFill/>
          </a:ln>
        </p:spPr>
      </p:sp>
      <p:sp>
        <p:nvSpPr>
          <p:cNvPr id="140" name="Google Shape;140;p67"/>
          <p:cNvSpPr txBox="1"/>
          <p:nvPr>
            <p:ph idx="1" type="body"/>
          </p:nvPr>
        </p:nvSpPr>
        <p:spPr>
          <a:xfrm>
            <a:off x="914400" y="1150144"/>
            <a:ext cx="6858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330"/>
              <a:buNone/>
              <a:defRPr sz="1400">
                <a:solidFill>
                  <a:srgbClr val="FFFFFF"/>
                </a:solidFill>
              </a:defRPr>
            </a:lvl1pPr>
            <a:lvl2pPr indent="-297180" lvl="1" marL="914400" algn="l">
              <a:spcBef>
                <a:spcPts val="240"/>
              </a:spcBef>
              <a:spcAft>
                <a:spcPts val="0"/>
              </a:spcAft>
              <a:buSzPts val="1080"/>
              <a:buChar char="🢭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85750" lvl="3" marL="1828800" algn="l">
              <a:spcBef>
                <a:spcPts val="180"/>
              </a:spcBef>
              <a:spcAft>
                <a:spcPts val="0"/>
              </a:spcAft>
              <a:buSzPts val="900"/>
              <a:buChar char="🢝"/>
              <a:defRPr sz="900"/>
            </a:lvl4pPr>
            <a:lvl5pPr indent="-285750" lvl="4" marL="2286000" algn="l"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grpSp>
        <p:nvGrpSpPr>
          <p:cNvPr id="141" name="Google Shape;141;p67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42" name="Google Shape;142;p67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3" name="Google Shape;143;p67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4" name="Google Shape;144;p67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45" name="Google Shape;145;p6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46" name="Google Shape;146;p67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7" name="Google Shape;147;p67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48" name="Google Shape;148;p67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49" name="Google Shape;149;p67"/>
          <p:cNvSpPr txBox="1"/>
          <p:nvPr>
            <p:ph idx="10" type="dt"/>
          </p:nvPr>
        </p:nvSpPr>
        <p:spPr>
          <a:xfrm>
            <a:off x="6477000" y="55499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67"/>
          <p:cNvSpPr txBox="1"/>
          <p:nvPr>
            <p:ph idx="11" type="ftr"/>
          </p:nvPr>
        </p:nvSpPr>
        <p:spPr>
          <a:xfrm>
            <a:off x="914400" y="55499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67"/>
          <p:cNvSpPr txBox="1"/>
          <p:nvPr>
            <p:ph idx="12" type="sldNum"/>
          </p:nvPr>
        </p:nvSpPr>
        <p:spPr>
          <a:xfrm>
            <a:off x="8610600" y="55499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8"/>
          <p:cNvSpPr txBox="1"/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68"/>
          <p:cNvSpPr txBox="1"/>
          <p:nvPr>
            <p:ph idx="1" type="body"/>
          </p:nvPr>
        </p:nvSpPr>
        <p:spPr>
          <a:xfrm rot="5400000">
            <a:off x="2514600" y="183360"/>
            <a:ext cx="45720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55" name="Google Shape;155;p68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68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68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9"/>
          <p:cNvSpPr txBox="1"/>
          <p:nvPr>
            <p:ph type="title"/>
          </p:nvPr>
        </p:nvSpPr>
        <p:spPr>
          <a:xfrm rot="5400000">
            <a:off x="4694238" y="2209802"/>
            <a:ext cx="5851525" cy="198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69"/>
          <p:cNvSpPr txBox="1"/>
          <p:nvPr>
            <p:ph idx="1" type="body"/>
          </p:nvPr>
        </p:nvSpPr>
        <p:spPr>
          <a:xfrm rot="5400000">
            <a:off x="617538" y="266701"/>
            <a:ext cx="5851525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61" name="Google Shape;161;p69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69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69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8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8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8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9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9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9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49" name="Google Shape;49;p49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" name="Google Shape;50;p49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1" name="Google Shape;51;p4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" name="Google Shape;52;p49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3" name="Google Shape;53;p49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" name="Google Shape;54;p49"/>
          <p:cNvSpPr txBox="1"/>
          <p:nvPr>
            <p:ph type="ctrTitle"/>
          </p:nvPr>
        </p:nvSpPr>
        <p:spPr>
          <a:xfrm>
            <a:off x="914400" y="4343400"/>
            <a:ext cx="7772400" cy="197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9144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9"/>
          <p:cNvSpPr txBox="1"/>
          <p:nvPr>
            <p:ph idx="1" type="subTitle"/>
          </p:nvPr>
        </p:nvSpPr>
        <p:spPr>
          <a:xfrm>
            <a:off x="914400" y="2834640"/>
            <a:ext cx="777240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10057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56" name="Google Shape;56;p49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49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4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" name="Google Shape;59;p49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1"/>
          <p:cNvSpPr txBox="1"/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61"/>
          <p:cNvSpPr txBox="1"/>
          <p:nvPr>
            <p:ph idx="1" type="body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3" name="Google Shape;63;p61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61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61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62"/>
          <p:cNvSpPr/>
          <p:nvPr/>
        </p:nvSpPr>
        <p:spPr>
          <a:xfrm>
            <a:off x="4828952" y="1073888"/>
            <a:ext cx="4322136" cy="5791200"/>
          </a:xfrm>
          <a:custGeom>
            <a:rect b="b" l="l" r="r" t="t"/>
            <a:pathLst>
              <a:path extrusionOk="0" h="3648" w="2736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62"/>
          <p:cNvSpPr/>
          <p:nvPr/>
        </p:nvSpPr>
        <p:spPr>
          <a:xfrm>
            <a:off x="373966" y="0"/>
            <a:ext cx="5514536" cy="6615332"/>
          </a:xfrm>
          <a:custGeom>
            <a:rect b="b" l="l" r="r" t="t"/>
            <a:pathLst>
              <a:path extrusionOk="0" h="4128" w="3504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62"/>
          <p:cNvSpPr/>
          <p:nvPr/>
        </p:nvSpPr>
        <p:spPr>
          <a:xfrm rot="5236414">
            <a:off x="4462128" y="1483600"/>
            <a:ext cx="4114800" cy="118872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566885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0" name="Google Shape;70;p62"/>
          <p:cNvSpPr/>
          <p:nvPr/>
        </p:nvSpPr>
        <p:spPr>
          <a:xfrm>
            <a:off x="5943600" y="0"/>
            <a:ext cx="2743200" cy="4267200"/>
          </a:xfrm>
          <a:custGeom>
            <a:rect b="b" l="l" r="r" t="t"/>
            <a:pathLst>
              <a:path extrusionOk="0" h="2688" w="172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" name="Google Shape;71;p62"/>
          <p:cNvSpPr/>
          <p:nvPr/>
        </p:nvSpPr>
        <p:spPr>
          <a:xfrm>
            <a:off x="5943600" y="4267200"/>
            <a:ext cx="3200400" cy="1143000"/>
          </a:xfrm>
          <a:custGeom>
            <a:rect b="b" l="l" r="r" t="t"/>
            <a:pathLst>
              <a:path extrusionOk="0" h="720" w="2016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62"/>
          <p:cNvSpPr/>
          <p:nvPr/>
        </p:nvSpPr>
        <p:spPr>
          <a:xfrm>
            <a:off x="5943600" y="0"/>
            <a:ext cx="1371600" cy="4267200"/>
          </a:xfrm>
          <a:custGeom>
            <a:rect b="b" l="l" r="r" t="t"/>
            <a:pathLst>
              <a:path extrusionOk="0" h="2688" w="864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62"/>
          <p:cNvSpPr/>
          <p:nvPr/>
        </p:nvSpPr>
        <p:spPr>
          <a:xfrm>
            <a:off x="5948363" y="4246563"/>
            <a:ext cx="2090737" cy="2611437"/>
          </a:xfrm>
          <a:custGeom>
            <a:rect b="b" l="l" r="r" t="t"/>
            <a:pathLst>
              <a:path extrusionOk="0" h="1645" w="1317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62"/>
          <p:cNvSpPr/>
          <p:nvPr/>
        </p:nvSpPr>
        <p:spPr>
          <a:xfrm>
            <a:off x="5943600" y="4267200"/>
            <a:ext cx="1600200" cy="2590800"/>
          </a:xfrm>
          <a:custGeom>
            <a:rect b="b" l="l" r="r" t="t"/>
            <a:pathLst>
              <a:path extrusionOk="0" h="1632" w="1008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" name="Google Shape;75;p62"/>
          <p:cNvSpPr/>
          <p:nvPr/>
        </p:nvSpPr>
        <p:spPr>
          <a:xfrm>
            <a:off x="5943600" y="1371600"/>
            <a:ext cx="3200400" cy="2895600"/>
          </a:xfrm>
          <a:custGeom>
            <a:rect b="b" l="l" r="r" t="t"/>
            <a:pathLst>
              <a:path extrusionOk="0" h="1824" w="2016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Google Shape;76;p62"/>
          <p:cNvSpPr/>
          <p:nvPr/>
        </p:nvSpPr>
        <p:spPr>
          <a:xfrm>
            <a:off x="5943600" y="1752600"/>
            <a:ext cx="3200400" cy="2514600"/>
          </a:xfrm>
          <a:custGeom>
            <a:rect b="b" l="l" r="r" t="t"/>
            <a:pathLst>
              <a:path extrusionOk="0" h="1584" w="2016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" name="Google Shape;77;p62"/>
          <p:cNvSpPr/>
          <p:nvPr/>
        </p:nvSpPr>
        <p:spPr>
          <a:xfrm>
            <a:off x="990600" y="4267200"/>
            <a:ext cx="4953000" cy="2590800"/>
          </a:xfrm>
          <a:custGeom>
            <a:rect b="b" l="l" r="r" t="t"/>
            <a:pathLst>
              <a:path extrusionOk="0" h="1632" w="3120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62"/>
          <p:cNvSpPr/>
          <p:nvPr/>
        </p:nvSpPr>
        <p:spPr>
          <a:xfrm>
            <a:off x="533400" y="4267200"/>
            <a:ext cx="5334000" cy="2590800"/>
          </a:xfrm>
          <a:custGeom>
            <a:rect b="b" l="l" r="r" t="t"/>
            <a:pathLst>
              <a:path extrusionOk="0" h="1632" w="3360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Google Shape;79;p62"/>
          <p:cNvSpPr/>
          <p:nvPr/>
        </p:nvSpPr>
        <p:spPr>
          <a:xfrm>
            <a:off x="366824" y="2438400"/>
            <a:ext cx="5638800" cy="1828800"/>
          </a:xfrm>
          <a:custGeom>
            <a:rect b="b" l="l" r="r" t="t"/>
            <a:pathLst>
              <a:path extrusionOk="0" h="1152" w="35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62"/>
          <p:cNvSpPr/>
          <p:nvPr/>
        </p:nvSpPr>
        <p:spPr>
          <a:xfrm>
            <a:off x="366824" y="2133600"/>
            <a:ext cx="5638800" cy="213360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536888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62"/>
          <p:cNvSpPr/>
          <p:nvPr/>
        </p:nvSpPr>
        <p:spPr>
          <a:xfrm>
            <a:off x="4572000" y="4267200"/>
            <a:ext cx="1371600" cy="2590800"/>
          </a:xfrm>
          <a:custGeom>
            <a:rect b="b" l="l" r="r" t="t"/>
            <a:pathLst>
              <a:path extrusionOk="0" h="1632" w="864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rgbClr val="566885">
              <a:alpha val="2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82;p62"/>
          <p:cNvSpPr txBox="1"/>
          <p:nvPr>
            <p:ph idx="1" type="body"/>
          </p:nvPr>
        </p:nvSpPr>
        <p:spPr>
          <a:xfrm>
            <a:off x="706902" y="1351672"/>
            <a:ext cx="5718048" cy="9774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227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3" name="Google Shape;83;p62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62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62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86" name="Google Shape;86;p62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rgbClr val="56688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62"/>
          <p:cNvSpPr txBox="1"/>
          <p:nvPr>
            <p:ph type="title"/>
          </p:nvPr>
        </p:nvSpPr>
        <p:spPr>
          <a:xfrm>
            <a:off x="706902" y="512064"/>
            <a:ext cx="8156448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4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3800"/>
              <a:buFont typeface="Consolas"/>
              <a:buNone/>
              <a:defRPr b="0" sz="3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62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62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62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1" name="Google Shape;91;p62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62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showMasterSp="0" type="twoObj">
  <p:cSld name="TWO_OBJECT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3"/>
          <p:cNvSpPr txBox="1"/>
          <p:nvPr>
            <p:ph type="title"/>
          </p:nvPr>
        </p:nvSpPr>
        <p:spPr>
          <a:xfrm>
            <a:off x="457200" y="512064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63"/>
          <p:cNvSpPr txBox="1"/>
          <p:nvPr>
            <p:ph idx="1" type="body"/>
          </p:nvPr>
        </p:nvSpPr>
        <p:spPr>
          <a:xfrm>
            <a:off x="464344" y="17705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96" name="Google Shape;96;p63"/>
          <p:cNvSpPr txBox="1"/>
          <p:nvPr>
            <p:ph idx="2" type="body"/>
          </p:nvPr>
        </p:nvSpPr>
        <p:spPr>
          <a:xfrm>
            <a:off x="4655344" y="1770501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97" name="Google Shape;97;p63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63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63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showMasterSp="0" type="twoTxTwoObj">
  <p:cSld name="TWO_OBJECTS_WITH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rgbClr val="56688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2" name="Google Shape;102;p64"/>
          <p:cNvSpPr txBox="1"/>
          <p:nvPr>
            <p:ph type="title"/>
          </p:nvPr>
        </p:nvSpPr>
        <p:spPr>
          <a:xfrm>
            <a:off x="504824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64"/>
          <p:cNvSpPr txBox="1"/>
          <p:nvPr>
            <p:ph idx="1" type="body"/>
          </p:nvPr>
        </p:nvSpPr>
        <p:spPr>
          <a:xfrm>
            <a:off x="457200" y="1809750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4" name="Google Shape;104;p64"/>
          <p:cNvSpPr txBox="1"/>
          <p:nvPr>
            <p:ph idx="2" type="body"/>
          </p:nvPr>
        </p:nvSpPr>
        <p:spPr>
          <a:xfrm>
            <a:off x="4645025" y="1809750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5" name="Google Shape;105;p64"/>
          <p:cNvSpPr txBox="1"/>
          <p:nvPr>
            <p:ph idx="3" type="body"/>
          </p:nvPr>
        </p:nvSpPr>
        <p:spPr>
          <a:xfrm>
            <a:off x="457200" y="2459037"/>
            <a:ext cx="4040188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6" name="Google Shape;106;p64"/>
          <p:cNvSpPr txBox="1"/>
          <p:nvPr>
            <p:ph idx="4" type="body"/>
          </p:nvPr>
        </p:nvSpPr>
        <p:spPr>
          <a:xfrm>
            <a:off x="4645025" y="2459037"/>
            <a:ext cx="4041775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7" name="Google Shape;107;p64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64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64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110" name="Google Shape;110;p64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64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64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64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64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64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6" name="Google Shape;116;p64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7" name="Google Shape;117;p64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64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5"/>
          <p:cNvSpPr txBox="1"/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65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65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65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6"/>
          <p:cNvSpPr txBox="1"/>
          <p:nvPr>
            <p:ph type="title"/>
          </p:nvPr>
        </p:nvSpPr>
        <p:spPr>
          <a:xfrm>
            <a:off x="685800" y="273050"/>
            <a:ext cx="82296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3600"/>
              <a:buFont typeface="Consolas"/>
              <a:buNone/>
              <a:defRPr b="0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66"/>
          <p:cNvSpPr txBox="1"/>
          <p:nvPr>
            <p:ph idx="1" type="body"/>
          </p:nvPr>
        </p:nvSpPr>
        <p:spPr>
          <a:xfrm>
            <a:off x="685800" y="1435100"/>
            <a:ext cx="2514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710"/>
              <a:buNone/>
              <a:defRPr sz="18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27" name="Google Shape;127;p66"/>
          <p:cNvSpPr txBox="1"/>
          <p:nvPr>
            <p:ph idx="2" type="body"/>
          </p:nvPr>
        </p:nvSpPr>
        <p:spPr>
          <a:xfrm>
            <a:off x="3429000" y="1435100"/>
            <a:ext cx="5486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1640" lvl="0" marL="457200" algn="l">
              <a:spcBef>
                <a:spcPts val="700"/>
              </a:spcBef>
              <a:spcAft>
                <a:spcPts val="0"/>
              </a:spcAft>
              <a:buSzPts val="3040"/>
              <a:buChar char="▪"/>
              <a:defRPr sz="3200"/>
            </a:lvl1pPr>
            <a:lvl2pPr indent="-388619" lvl="1" marL="914400" algn="l">
              <a:spcBef>
                <a:spcPts val="560"/>
              </a:spcBef>
              <a:spcAft>
                <a:spcPts val="0"/>
              </a:spcAft>
              <a:buSzPts val="2520"/>
              <a:buChar char="🢭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🢝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28" name="Google Shape;128;p66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66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66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l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l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l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l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l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l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l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l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 amt="55000"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1"/>
          <p:cNvSpPr/>
          <p:nvPr/>
        </p:nvSpPr>
        <p:spPr>
          <a:xfrm>
            <a:off x="-9525" y="-7938"/>
            <a:ext cx="9163050" cy="1041401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1" name="Google Shape;11;p41"/>
          <p:cNvSpPr/>
          <p:nvPr/>
        </p:nvSpPr>
        <p:spPr>
          <a:xfrm>
            <a:off x="4381500" y="-7938"/>
            <a:ext cx="4762500" cy="638176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12" name="Google Shape;12;p41"/>
          <p:cNvSpPr txBox="1"/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5000" u="none" cap="none" strike="noStrike">
                <a:solidFill>
                  <a:schemeClr val="lt2"/>
                </a:solidFill>
                <a:latin typeface="SimSun"/>
                <a:ea typeface="SimSun"/>
                <a:cs typeface="SimSun"/>
                <a:sym typeface="SimSu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1"/>
          <p:cNvSpPr txBox="1"/>
          <p:nvPr>
            <p:ph idx="1" type="body"/>
          </p:nvPr>
        </p:nvSpPr>
        <p:spPr>
          <a:xfrm>
            <a:off x="457200" y="1935165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470"/>
              <a:buFont typeface="Noto Sans Symbols"/>
              <a:buChar char="⚫"/>
              <a:defRPr b="1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1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1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0BD0D9"/>
              </a:buClr>
              <a:buSzPts val="1300"/>
              <a:buFont typeface="Noto Sans Symbols"/>
              <a:buChar char="⚫"/>
              <a:defRPr b="1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10CF9B"/>
              </a:buClr>
              <a:buSzPts val="1300"/>
              <a:buFont typeface="Noto Sans Symbols"/>
              <a:buChar char="⚫"/>
              <a:defRPr b="1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4" name="Google Shape;14;p41"/>
          <p:cNvSpPr txBox="1"/>
          <p:nvPr>
            <p:ph idx="10" type="dt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41"/>
          <p:cNvSpPr txBox="1"/>
          <p:nvPr>
            <p:ph idx="11" type="ftr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" name="Google Shape;16;p41"/>
          <p:cNvSpPr txBox="1"/>
          <p:nvPr>
            <p:ph idx="12" type="sldNum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04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grpSp>
        <p:nvGrpSpPr>
          <p:cNvPr id="17" name="Google Shape;17;p41"/>
          <p:cNvGrpSpPr/>
          <p:nvPr/>
        </p:nvGrpSpPr>
        <p:grpSpPr>
          <a:xfrm>
            <a:off x="-29326" y="-14808"/>
            <a:ext cx="9198220" cy="1083716"/>
            <a:chOff x="-29322" y="-1971"/>
            <a:chExt cx="9198255" cy="1086266"/>
          </a:xfrm>
        </p:grpSpPr>
        <p:sp>
          <p:nvSpPr>
            <p:cNvPr id="18" name="Google Shape;18;p41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" name="Google Shape;19;p41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1"/>
            </a:gs>
            <a:gs pos="65000">
              <a:schemeClr val="dk1"/>
            </a:gs>
            <a:gs pos="100000">
              <a:srgbClr val="5676AA"/>
            </a:gs>
          </a:gsLst>
          <a:lin ang="54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7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" name="Google Shape;28;p4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" name="Google Shape;29;p47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" name="Google Shape;30;p47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" name="Google Shape;31;p47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" name="Google Shape;32;p47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" name="Google Shape;33;p47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47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" name="Google Shape;35;p47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" name="Google Shape;36;p47"/>
          <p:cNvSpPr txBox="1"/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C1EDFF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C1EDFF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Google Shape;37;p47"/>
          <p:cNvSpPr txBox="1"/>
          <p:nvPr>
            <p:ph idx="1" type="body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38" name="Google Shape;38;p47"/>
          <p:cNvSpPr txBox="1"/>
          <p:nvPr>
            <p:ph idx="10" type="dt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47"/>
          <p:cNvSpPr txBox="1"/>
          <p:nvPr>
            <p:ph idx="11" type="ftr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47"/>
          <p:cNvSpPr txBox="1"/>
          <p:nvPr>
            <p:ph idx="12" type="sldNum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5"/>
          <p:cNvSpPr txBox="1"/>
          <p:nvPr/>
        </p:nvSpPr>
        <p:spPr>
          <a:xfrm>
            <a:off x="0" y="533400"/>
            <a:ext cx="9144000" cy="20159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995363" lvl="2" marL="12795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b="0" i="0" lang="zh-TW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</a:t>
            </a:r>
            <a:endParaRPr b="0" i="0" sz="4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995363" lvl="2" marL="127952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"/>
              <a:buNone/>
            </a:pPr>
            <a:r>
              <a:rPr b="0" i="0" lang="zh-TW" sz="4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【新約教會觀】</a:t>
            </a:r>
            <a:r>
              <a:rPr b="0" i="0" lang="zh-TW" sz="60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</a:t>
            </a:r>
            <a:endParaRPr b="0" i="0" sz="4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easter.JPG" id="170" name="Google Shape;17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24200" y="3352800"/>
            <a:ext cx="3429000" cy="251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4"/>
          <p:cNvSpPr txBox="1"/>
          <p:nvPr/>
        </p:nvSpPr>
        <p:spPr>
          <a:xfrm>
            <a:off x="0" y="0"/>
            <a:ext cx="9144000" cy="7478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03200" lvl="2" marL="1666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『他們心地昏昧，與神所賜的生命隔絕了，都因自己無知，心裏剛硬，良心既然喪盡，就放縱私慾，貪行種種的污穢。』</a:t>
            </a:r>
            <a:endParaRPr/>
          </a:p>
          <a:p>
            <a:pPr indent="-203200" lvl="2" marL="1666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外邦人的特點作準繩，衡量自己，有沒有那方面與他們相似？【對神溫柔】？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2" marL="1666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【莫笑夏娃】</a:t>
            </a:r>
            <a:endParaRPr/>
          </a:p>
          <a:p>
            <a:pPr indent="-203200" lvl="3" marL="6238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她讓蛇對她說話，與她對話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3" marL="6238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她讓蛇引導她的思想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3" marL="6238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她讓蛇引導她的情慾：耳，心，眼，手，口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3" marL="6238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她害了自己，也害了亞當，更將罪惡帶進了世界：二人的眼睛就明亮了🡪纔知道自己是赤身露體。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3838" lvl="3" marL="2841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弟兄們，小心出差時會出錯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3838" lvl="3" marL="2841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玻璃天花板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11125" lvl="2" marL="1666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5"/>
          <p:cNvSpPr txBox="1"/>
          <p:nvPr/>
        </p:nvSpPr>
        <p:spPr>
          <a:xfrm>
            <a:off x="0" y="0"/>
            <a:ext cx="9144000" cy="6986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2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積極性的吩咐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〔四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20～24 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們學了基督，卻不是這樣。如果你們聽過他的道，領了他的教，學了他的真理，就要脫去你們從前行為上的舊人。這舊人是因私慾的迷惑，漸漸變壞的。又要將你們的心志改換一新。並且穿上新人，這新人是照著神的形像造的，有真理的仁義，和聖潔。』〔四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 ～ 24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2032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『學了基督』：「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WWJD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」：耶穌基督是榜樣, “道成了肉身，住在我們中間”〔約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14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2032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聽道，受教，活出真理🡪脫去舊人，穿上新人。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『這新人是照著神的形像造的，有真理的仁義，和聖潔。』；『你們顯在這世代中，好像明光照耀，將生命的道表明出來。』〔腓二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15～16〕</a:t>
            </a:r>
            <a:endParaRPr/>
          </a:p>
          <a:p>
            <a:pPr indent="-2032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將你們的心志改換一新：誰的工作？：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6"/>
          <p:cNvSpPr txBox="1"/>
          <p:nvPr/>
        </p:nvSpPr>
        <p:spPr>
          <a:xfrm>
            <a:off x="0" y="0"/>
            <a:ext cx="9144000" cy="79714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71500" lvl="2" marL="6270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屬靈的爭戰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〔四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25～32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『所以你們要棄絕謊言，各人與鄰舍說實話。因為我們是互相為肢體。生氣卻不要犯罪，不可含怒到日落。也不可給魔鬼留地步。從從偷竊的不要再偷。總要勞力，親手作正經事，就可有餘，分給那缺少的人。』</a:t>
            </a:r>
            <a:endParaRPr/>
          </a:p>
          <a:p>
            <a:pPr indent="-514350" lvl="2" marL="5699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人的責任與負面的屬靈誘因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2" marL="4048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人的責任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：口舌，含怒，偷竊，懶惰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5563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破壞合一的誘因：最小的舌頭，卻能說大話。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5563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施比受更為有福：勞力作工，分給那缺少的人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9250" lvl="2" marL="4048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 startAt="2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屬靈因素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，『不可給魔鬼留地步』</a:t>
            </a:r>
            <a:endParaRPr/>
          </a:p>
          <a:p>
            <a:pPr indent="-203200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約伯記開卷：天堂兩幕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路二十二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『撒但入了那稱為加略人猶大的心』</a:t>
            </a:r>
            <a:endParaRPr/>
          </a:p>
          <a:p>
            <a:pPr indent="-203200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旅客駱駝的故事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147636" lvl="2" marL="555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55563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7"/>
          <p:cNvSpPr txBox="1"/>
          <p:nvPr/>
        </p:nvSpPr>
        <p:spPr>
          <a:xfrm>
            <a:off x="0" y="0"/>
            <a:ext cx="9144000" cy="6986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14350" lvl="2" marL="5699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 startAt="2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人的責任與正面的屬靈誘因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4488" lvl="2" marL="5699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人的責任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：管理口舌，清潔內心世界，以恩慈相待，彼此饒恕。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0325" lvl="2" marL="6302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破壞合一的誘因：最小的舌頭，能點著最大的火，內心隱藏污穢，不肯饒恕人。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2" marL="5095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『說話浮躁的，如刀刺人；智慧人的舌頭，卻為醫人的良藥。』〔箴十二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18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344488" lvl="2" marL="56991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 startAt="2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屬靈因素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，『不要叫神的聖靈擔憂』</a:t>
            </a:r>
            <a:endParaRPr/>
          </a:p>
          <a:p>
            <a:pPr indent="-203200" lvl="2" marL="5095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⮲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甚麼樣的行為會叫神的聖靈擔憂？污穢的言語，不造就人的話，苦毒，惱恨，毀謗…『生氣卻不要犯罪，不可含怒到日落。』</a:t>
            </a:r>
            <a:endParaRPr/>
          </a:p>
          <a:p>
            <a:pPr indent="-169862" lvl="2" marL="5095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『親愛的弟兄阿，我們的心若不責我們，就可以向神坦然無懼了。』〔約壹三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21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  <a:p>
            <a:pPr indent="-203200" lvl="2" marL="3444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神學院畢業後的兩年事奉。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8"/>
          <p:cNvSpPr txBox="1"/>
          <p:nvPr/>
        </p:nvSpPr>
        <p:spPr>
          <a:xfrm>
            <a:off x="0" y="0"/>
            <a:ext cx="9324528" cy="6986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神啊，求你為我造清潔的心，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使我裡面重新有正直的靈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不要丟棄我使我離開你的面，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不要從我收回你聖靈。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求你使我仍得救恩之樂，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賜我樂意的靈來扶持我。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你的杖，你的竿，領我到你的面前，使我走正義路。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神啊，你是拯救我的神，我的好處不在你以外。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我的舌頭高聲歌唱你慈愛，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我的口傳揚讚美你的話，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神啊，求你為我造清潔的心，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使我裡面重新有正直的靈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不要丟棄我使我離開你的面，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不要從我收回你聖靈。</a:t>
            </a:r>
            <a:endParaRPr b="0" i="0" sz="3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249" name="Google Shape;249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92280" y="4725144"/>
            <a:ext cx="1475656" cy="19442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"/>
          <p:cNvSpPr txBox="1"/>
          <p:nvPr/>
        </p:nvSpPr>
        <p:spPr>
          <a:xfrm>
            <a:off x="0" y="0"/>
            <a:ext cx="9144000" cy="7478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❖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以弗所書第一章：帶著使命的揀選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1095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教會是神在創世之前的揀選，帶著使命，要使祂榮耀的恩典得著稱讚。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10953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神旨意的奧秘，要照所安排的，在日期滿足時候，使天上地上一切所有的，都在基督裏面同歸於一。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蒙神揀選，榮耀神的教會必須透過經驗『真知道祂』：恩召的指望，基業的榮耀，神能力的浩大。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❖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以弗所書第二章：神的重造計劃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1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保羅提醒外邦信徒不要忘記自己過去的情況，明白得救是本乎恩，所以不能輕視猶太背景信徒. </a:t>
            </a:r>
            <a:endParaRPr/>
          </a:p>
          <a:p>
            <a:pPr indent="-203200" lvl="1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耶穌基督的教會，是主在十架上造的一個新人，信徒不分背景種族，都靠耶穌聯絡成為神的家人，彼此聯絡得合式，同被建造，漸漸成為主的聖殿。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177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"/>
          <p:cNvSpPr txBox="1"/>
          <p:nvPr/>
        </p:nvSpPr>
        <p:spPr>
          <a:xfrm>
            <a:off x="0" y="0"/>
            <a:ext cx="9296400" cy="752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❖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以弗所書第三章：外邦福音使命的教會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1095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第一個『因此』，照神從萬世前，在基督裏所定的旨意，要藉教會使地上萬族得知神的智慧。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1095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第二個『因此』，基督因信住在所有信徒裏面，而基督愛的高闊高深是透過眾聖徒一起明白的。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0320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❖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以弗所書第四章 ：和諧人際關係與恩賜的運用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5138" lvl="2" marL="465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四1～6：榮耀神的教會建立在合一人際關係上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5138" lvl="2" marL="465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四7～16：榮耀神的教會正確地運用主量給各人的恩賜，裝備聖徒各盡其職，先愛中建立自己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5138" lvl="2" marL="465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四17～五21：榮耀神的教會，建立在信徒的生活見證，及良好的人際關係上—大家一起，效法基督，穿上新人，不為魔鬼留地方，不叫聖靈擔憂。在愛心與光明中活出神兒女的生活。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8"/>
          <p:cNvSpPr txBox="1"/>
          <p:nvPr>
            <p:ph type="ctrTitle"/>
          </p:nvPr>
        </p:nvSpPr>
        <p:spPr>
          <a:xfrm>
            <a:off x="0" y="381000"/>
            <a:ext cx="9144000" cy="2438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9144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Arial"/>
              <a:buNone/>
            </a:pP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36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以弗所書第四章17～32</a:t>
            </a:r>
            <a:b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【</a:t>
            </a: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活出新人的樣式</a:t>
            </a: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】</a:t>
            </a:r>
            <a:b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sz="32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b="0" lang="zh-TW" sz="2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		</a:t>
            </a:r>
            <a:endParaRPr b="0" sz="3200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"/>
          <p:cNvSpPr txBox="1"/>
          <p:nvPr/>
        </p:nvSpPr>
        <p:spPr>
          <a:xfrm>
            <a:off x="152400" y="228600"/>
            <a:ext cx="8839200" cy="5724644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『所以我說，且在主裏確實的說，你們行事，不要再像外邦人存虛妄的心行事。他們心地昏昧，與神所賜的生命隔絕了，都因自己無知，心裏剛硬，良心既然喪盡，就放縱私慾，貪行種種的污穢。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你們學了基督，卻不是這樣。如果你們聽過他的道，領了他的教，學了他的真理，就要脫去你們從前行為上的舊人。這舊人是因私慾的迷惑，漸漸變壞的。又要將你們的心志改換一新。並且穿上新人，這新人是照著神的形像造的，有真理的仁義，和聖潔。』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"/>
          <p:cNvSpPr txBox="1"/>
          <p:nvPr/>
        </p:nvSpPr>
        <p:spPr>
          <a:xfrm>
            <a:off x="179512" y="116632"/>
            <a:ext cx="8856984" cy="6940361"/>
          </a:xfrm>
          <a:prstGeom prst="rect">
            <a:avLst/>
          </a:prstGeom>
          <a:noFill/>
          <a:ln cap="flat" cmpd="sng" w="9525">
            <a:solidFill>
              <a:srgbClr val="FF33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『所以你們要棄絕謊言，各人與鄰舍說實話。因為我們是互相為肢體。生氣卻不要犯罪，不可含怒到日落。也不可給魔鬼留地步。從從偷竊的不要再偷。總要勞力，親手作正經事，就可有餘，分給可缺少的人。  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Times New Roman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污穢的言語，一句不可出口，只要隨事說造就人的好話，叫聽見的人得益處。不要叫神的聖靈擔憂，你們原是受了祂的印記，等候得贖的日子來到。一切苦毒，惱恨，忿怒，嚷鬧，毀謗，並一切的惡毒，都當從你們中間除掉。並要以恩慈相待，存憐憫的心，彼此饒恕，正如神在基督裏饒恕了你們一樣。』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   〔以弗所書四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17～32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1"/>
          <p:cNvSpPr txBox="1"/>
          <p:nvPr/>
        </p:nvSpPr>
        <p:spPr>
          <a:xfrm>
            <a:off x="0" y="0"/>
            <a:ext cx="9144000" cy="5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2" marL="5127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❑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『所以』帶讀者回到上文。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5138" lvl="2" marL="465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四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1～6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：榮耀神的教會建立在合一的人際關係上：同一指望，一主，一信，一洗，一神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5138" lvl="2" marL="465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Times New Roman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2" marL="5143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四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7～16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：榮耀神的教會正確地恩賜運用上，裝備聖徒，使所有肢體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發揮各體的功用，在愛中建立基督的身體。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65138" lvl="2" marL="465138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Times New Roman"/>
              <a:buNone/>
            </a:pPr>
            <a:r>
              <a:t/>
            </a:r>
            <a:endParaRPr b="0" i="0" sz="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2" marL="5143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LcParenR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四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17～五21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：榮耀神的教會，建立在信徒的生活見證，新生命的本質—效法基督穿上新人，不為魔鬼留地步，不叫聖靈擔憂。在信心與光明中活出蒙愛兒女的生活。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20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2"/>
          <p:cNvSpPr txBox="1"/>
          <p:nvPr>
            <p:ph type="ctrTitle"/>
          </p:nvPr>
        </p:nvSpPr>
        <p:spPr>
          <a:xfrm>
            <a:off x="0" y="381000"/>
            <a:ext cx="9144000" cy="2438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9144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25000"/>
              <a:buFont typeface="Arial"/>
              <a:buNone/>
            </a:pP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36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  </a:t>
            </a: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以弗所書第四章17～32</a:t>
            </a:r>
            <a:b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        【</a:t>
            </a: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活出新人的樣式</a:t>
            </a:r>
            <a: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】</a:t>
            </a:r>
            <a:br>
              <a:rPr b="0" lang="zh-TW" sz="44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sz="32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lang="zh-TW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   </a:t>
            </a:r>
            <a:r>
              <a:rPr b="0" lang="zh-TW" sz="2800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     		</a:t>
            </a:r>
            <a:endParaRPr b="0" sz="3200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3"/>
          <p:cNvSpPr txBox="1"/>
          <p:nvPr/>
        </p:nvSpPr>
        <p:spPr>
          <a:xfrm>
            <a:off x="0" y="0"/>
            <a:ext cx="9144000" cy="70480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71500" lvl="2" marL="6270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roman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新生命與新生活準則 </a:t>
            </a:r>
            <a:r>
              <a:rPr b="0" i="0" lang="zh-TW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〔四</a:t>
            </a:r>
            <a:r>
              <a:rPr b="0" i="0" lang="zh-TW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17 ～24 </a:t>
            </a:r>
            <a:r>
              <a:rPr b="0" i="0" lang="zh-TW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28416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『所以』：『且在在主裏確實的說』，表示下文所說的，是保羅以基督裏面的關係說的，是主感動他說的，是在主耶穌基督面前說的。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2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nsolas"/>
              <a:buAutoNum type="alphaUcPeriod"/>
            </a:pPr>
            <a:r>
              <a:rPr b="0" i="0" lang="zh-TW" sz="32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消極性的吩咐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〔四</a:t>
            </a:r>
            <a:r>
              <a:rPr b="0" i="0" lang="zh-TW" sz="2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20～24 </a:t>
            </a: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〕</a:t>
            </a:r>
            <a:endParaRPr b="0" i="0" sz="3200" u="sng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2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None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『你們行事，不要再像外邦人，存虛妄的心』</a:t>
            </a:r>
            <a:endParaRPr/>
          </a:p>
          <a:p>
            <a:pPr indent="-203200" lvl="2" marL="111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『虛妄的心』指人內在道德的分析定向。信徒行事為人，裏面的道德定向標準，不應與社會中無神的人一般虛妄，隨著潮流擺動，被潮流支配。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925" lvl="2" marL="3444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羅得的警惕：『漸漸挪移帳桐，直到所多瑪。所多瑪人在耶和華罪大惡極。』問題出在那裏？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925" lvl="2" marL="3444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Noto Sans Symbols"/>
              <a:buChar char="✔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以斯拉尼希米重建的功課：“眾民無不痛哭，我們在此地娶外女子為妻，干犯了我們的神！”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8925" lvl="2" marL="34448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溫水煮青蛙</a:t>
            </a:r>
            <a:endParaRPr b="0" i="0" sz="3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etro">
  <a:themeElements>
    <a:clrScheme name="Metro">
      <a:dk1>
        <a:srgbClr val="000000"/>
      </a:dk1>
      <a:lt1>
        <a:srgbClr val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2015-10-24T22:09:50Z</dcterms:created>
  <dc:creator>Li Ma</dc:creator>
</cp:coreProperties>
</file>