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Play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gPh4WkefRgiFIg8703mJ7RZkV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Play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6"/>
          <p:cNvSpPr txBox="1"/>
          <p:nvPr>
            <p:ph type="ctrTitle"/>
          </p:nvPr>
        </p:nvSpPr>
        <p:spPr>
          <a:xfrm>
            <a:off x="1838115" y="2851344"/>
            <a:ext cx="8490581" cy="17461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6"/>
          <p:cNvSpPr txBox="1"/>
          <p:nvPr>
            <p:ph idx="1" type="subTitle"/>
          </p:nvPr>
        </p:nvSpPr>
        <p:spPr>
          <a:xfrm>
            <a:off x="2767352" y="4846921"/>
            <a:ext cx="6632107" cy="9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6"/>
          <p:cNvSpPr/>
          <p:nvPr/>
        </p:nvSpPr>
        <p:spPr>
          <a:xfrm flipH="1" rot="-981105">
            <a:off x="5561167" y="1911565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9"/>
          <p:cNvSpPr txBox="1"/>
          <p:nvPr>
            <p:ph type="title"/>
          </p:nvPr>
        </p:nvSpPr>
        <p:spPr>
          <a:xfrm>
            <a:off x="838200" y="716213"/>
            <a:ext cx="10515600" cy="2212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9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9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9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0"/>
          <p:cNvSpPr txBox="1"/>
          <p:nvPr>
            <p:ph type="title"/>
          </p:nvPr>
        </p:nvSpPr>
        <p:spPr>
          <a:xfrm>
            <a:off x="839788" y="665633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0"/>
          <p:cNvSpPr txBox="1"/>
          <p:nvPr>
            <p:ph idx="1" type="body"/>
          </p:nvPr>
        </p:nvSpPr>
        <p:spPr>
          <a:xfrm>
            <a:off x="836613" y="1806039"/>
            <a:ext cx="5157787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90"/>
          <p:cNvSpPr txBox="1"/>
          <p:nvPr>
            <p:ph idx="2" type="body"/>
          </p:nvPr>
        </p:nvSpPr>
        <p:spPr>
          <a:xfrm>
            <a:off x="839789" y="2390588"/>
            <a:ext cx="5157787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90"/>
          <p:cNvSpPr txBox="1"/>
          <p:nvPr>
            <p:ph idx="3" type="body"/>
          </p:nvPr>
        </p:nvSpPr>
        <p:spPr>
          <a:xfrm>
            <a:off x="6169026" y="1806042"/>
            <a:ext cx="5183188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90"/>
          <p:cNvSpPr txBox="1"/>
          <p:nvPr>
            <p:ph idx="4" type="body"/>
          </p:nvPr>
        </p:nvSpPr>
        <p:spPr>
          <a:xfrm>
            <a:off x="6169026" y="2390588"/>
            <a:ext cx="5183188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1" name="Google Shape;101;p90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90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90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0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1"/>
          <p:cNvSpPr txBox="1"/>
          <p:nvPr>
            <p:ph type="title"/>
          </p:nvPr>
        </p:nvSpPr>
        <p:spPr>
          <a:xfrm>
            <a:off x="839788" y="665633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1"/>
          <p:cNvSpPr txBox="1"/>
          <p:nvPr>
            <p:ph idx="1" type="body"/>
          </p:nvPr>
        </p:nvSpPr>
        <p:spPr>
          <a:xfrm>
            <a:off x="836612" y="1806039"/>
            <a:ext cx="3200400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91"/>
          <p:cNvSpPr txBox="1"/>
          <p:nvPr>
            <p:ph idx="2" type="body"/>
          </p:nvPr>
        </p:nvSpPr>
        <p:spPr>
          <a:xfrm>
            <a:off x="839788" y="2390588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91"/>
          <p:cNvSpPr txBox="1"/>
          <p:nvPr>
            <p:ph idx="3" type="body"/>
          </p:nvPr>
        </p:nvSpPr>
        <p:spPr>
          <a:xfrm>
            <a:off x="4495800" y="1800577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91"/>
          <p:cNvSpPr txBox="1"/>
          <p:nvPr>
            <p:ph idx="4" type="body"/>
          </p:nvPr>
        </p:nvSpPr>
        <p:spPr>
          <a:xfrm>
            <a:off x="4495800" y="2385125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1" name="Google Shape;111;p91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91"/>
          <p:cNvSpPr txBox="1"/>
          <p:nvPr>
            <p:ph idx="5" type="body"/>
          </p:nvPr>
        </p:nvSpPr>
        <p:spPr>
          <a:xfrm>
            <a:off x="8151815" y="1802954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91"/>
          <p:cNvSpPr txBox="1"/>
          <p:nvPr>
            <p:ph idx="6" type="body"/>
          </p:nvPr>
        </p:nvSpPr>
        <p:spPr>
          <a:xfrm>
            <a:off x="8151815" y="2387502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91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91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1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2"/>
          <p:cNvSpPr txBox="1"/>
          <p:nvPr>
            <p:ph type="title"/>
          </p:nvPr>
        </p:nvSpPr>
        <p:spPr>
          <a:xfrm>
            <a:off x="647703" y="1375939"/>
            <a:ext cx="5448300" cy="124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92"/>
          <p:cNvSpPr txBox="1"/>
          <p:nvPr>
            <p:ph idx="1" type="body"/>
          </p:nvPr>
        </p:nvSpPr>
        <p:spPr>
          <a:xfrm>
            <a:off x="635001" y="2688123"/>
            <a:ext cx="5115675" cy="3507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92"/>
          <p:cNvSpPr/>
          <p:nvPr>
            <p:ph idx="2" type="pic"/>
          </p:nvPr>
        </p:nvSpPr>
        <p:spPr>
          <a:xfrm>
            <a:off x="6748272" y="65836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22" name="Google Shape;122;p92"/>
          <p:cNvSpPr/>
          <p:nvPr>
            <p:ph idx="3" type="pic"/>
          </p:nvPr>
        </p:nvSpPr>
        <p:spPr>
          <a:xfrm>
            <a:off x="6748272" y="358444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23" name="Google Shape;123;p92"/>
          <p:cNvSpPr/>
          <p:nvPr/>
        </p:nvSpPr>
        <p:spPr>
          <a:xfrm flipH="1">
            <a:off x="825809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2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2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2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3"/>
          <p:cNvSpPr txBox="1"/>
          <p:nvPr>
            <p:ph type="title"/>
          </p:nvPr>
        </p:nvSpPr>
        <p:spPr>
          <a:xfrm>
            <a:off x="485777" y="647704"/>
            <a:ext cx="3680395" cy="1403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93"/>
          <p:cNvSpPr txBox="1"/>
          <p:nvPr>
            <p:ph idx="1" type="body"/>
          </p:nvPr>
        </p:nvSpPr>
        <p:spPr>
          <a:xfrm>
            <a:off x="647703" y="2683108"/>
            <a:ext cx="3364359" cy="367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93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3"/>
          <p:cNvSpPr/>
          <p:nvPr>
            <p:ph idx="2" type="pic"/>
          </p:nvPr>
        </p:nvSpPr>
        <p:spPr>
          <a:xfrm>
            <a:off x="4575048" y="0"/>
            <a:ext cx="7616952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33" name="Google Shape;133;p93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3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cxnSp>
        <p:nvCxnSpPr>
          <p:cNvPr id="135" name="Google Shape;135;p93"/>
          <p:cNvCxnSpPr/>
          <p:nvPr/>
        </p:nvCxnSpPr>
        <p:spPr>
          <a:xfrm>
            <a:off x="1152100" y="2302005"/>
            <a:ext cx="2253019" cy="0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4"/>
          <p:cNvSpPr txBox="1"/>
          <p:nvPr>
            <p:ph type="title"/>
          </p:nvPr>
        </p:nvSpPr>
        <p:spPr>
          <a:xfrm>
            <a:off x="831851" y="1709738"/>
            <a:ext cx="10515600" cy="31171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94"/>
          <p:cNvSpPr txBox="1"/>
          <p:nvPr>
            <p:ph idx="1" type="body"/>
          </p:nvPr>
        </p:nvSpPr>
        <p:spPr>
          <a:xfrm>
            <a:off x="831851" y="4826924"/>
            <a:ext cx="10515600" cy="126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5"/>
          <p:cNvSpPr txBox="1"/>
          <p:nvPr>
            <p:ph idx="1" type="body"/>
          </p:nvPr>
        </p:nvSpPr>
        <p:spPr>
          <a:xfrm>
            <a:off x="838200" y="1811760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95"/>
          <p:cNvSpPr txBox="1"/>
          <p:nvPr>
            <p:ph idx="2" type="body"/>
          </p:nvPr>
        </p:nvSpPr>
        <p:spPr>
          <a:xfrm>
            <a:off x="6172200" y="1811760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95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" name="Google Shape;143;p95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6"/>
          <p:cNvSpPr txBox="1"/>
          <p:nvPr>
            <p:ph type="title"/>
          </p:nvPr>
        </p:nvSpPr>
        <p:spPr>
          <a:xfrm>
            <a:off x="839788" y="647698"/>
            <a:ext cx="4061821" cy="1558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96"/>
          <p:cNvSpPr txBox="1"/>
          <p:nvPr>
            <p:ph idx="1" type="body"/>
          </p:nvPr>
        </p:nvSpPr>
        <p:spPr>
          <a:xfrm>
            <a:off x="5183188" y="647703"/>
            <a:ext cx="6172200" cy="521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60"/>
              <a:buChar char="•"/>
              <a:defRPr sz="32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 sz="24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7" name="Google Shape;147;p96"/>
          <p:cNvSpPr txBox="1"/>
          <p:nvPr>
            <p:ph idx="2" type="body"/>
          </p:nvPr>
        </p:nvSpPr>
        <p:spPr>
          <a:xfrm>
            <a:off x="839788" y="2206256"/>
            <a:ext cx="4061821" cy="3662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7"/>
          <p:cNvSpPr/>
          <p:nvPr>
            <p:ph idx="2" type="pic"/>
          </p:nvPr>
        </p:nvSpPr>
        <p:spPr>
          <a:xfrm>
            <a:off x="5183188" y="867985"/>
            <a:ext cx="6172200" cy="4993066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9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9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7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7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7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7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8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8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8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8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8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8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8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98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77" name="Google Shape;177;p9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9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9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9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9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9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9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9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0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00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100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100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100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10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0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0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0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0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0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02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4" name="Google Shape;204;p10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10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0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0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03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10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10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0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0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4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0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10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0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0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5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5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10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0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0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2"/>
          <p:cNvSpPr/>
          <p:nvPr/>
        </p:nvSpPr>
        <p:spPr>
          <a:xfrm>
            <a:off x="1777" y="0"/>
            <a:ext cx="438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2"/>
          <p:cNvSpPr txBox="1"/>
          <p:nvPr>
            <p:ph type="ctrTitle"/>
          </p:nvPr>
        </p:nvSpPr>
        <p:spPr>
          <a:xfrm>
            <a:off x="684363" y="428903"/>
            <a:ext cx="3071005" cy="3051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2"/>
          <p:cNvSpPr txBox="1"/>
          <p:nvPr>
            <p:ph idx="1" type="subTitle"/>
          </p:nvPr>
        </p:nvSpPr>
        <p:spPr>
          <a:xfrm>
            <a:off x="744878" y="5116533"/>
            <a:ext cx="2948684" cy="95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82"/>
          <p:cNvSpPr/>
          <p:nvPr/>
        </p:nvSpPr>
        <p:spPr>
          <a:xfrm flipH="1" rot="-8052435">
            <a:off x="1747479" y="3853642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2"/>
          <p:cNvSpPr/>
          <p:nvPr>
            <p:ph idx="2" type="pic"/>
          </p:nvPr>
        </p:nvSpPr>
        <p:spPr>
          <a:xfrm>
            <a:off x="4383024" y="0"/>
            <a:ext cx="7808976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3"/>
          <p:cNvSpPr txBox="1"/>
          <p:nvPr>
            <p:ph type="title"/>
          </p:nvPr>
        </p:nvSpPr>
        <p:spPr>
          <a:xfrm>
            <a:off x="647700" y="647701"/>
            <a:ext cx="3483421" cy="286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83"/>
          <p:cNvCxnSpPr/>
          <p:nvPr/>
        </p:nvCxnSpPr>
        <p:spPr>
          <a:xfrm>
            <a:off x="4572000" y="1344305"/>
            <a:ext cx="0" cy="1610436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7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83"/>
          <p:cNvSpPr txBox="1"/>
          <p:nvPr>
            <p:ph idx="1" type="body"/>
          </p:nvPr>
        </p:nvSpPr>
        <p:spPr>
          <a:xfrm>
            <a:off x="5117911" y="647700"/>
            <a:ext cx="6401231" cy="2982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3"/>
          <p:cNvSpPr/>
          <p:nvPr>
            <p:ph idx="2" type="pic"/>
          </p:nvPr>
        </p:nvSpPr>
        <p:spPr>
          <a:xfrm>
            <a:off x="667512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3" name="Google Shape;33;p83"/>
          <p:cNvSpPr/>
          <p:nvPr>
            <p:ph idx="3" type="pic"/>
          </p:nvPr>
        </p:nvSpPr>
        <p:spPr>
          <a:xfrm>
            <a:off x="3416041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4" name="Google Shape;34;p83"/>
          <p:cNvSpPr/>
          <p:nvPr>
            <p:ph idx="4" type="pic"/>
          </p:nvPr>
        </p:nvSpPr>
        <p:spPr>
          <a:xfrm>
            <a:off x="6164571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5" name="Google Shape;35;p83"/>
          <p:cNvSpPr/>
          <p:nvPr>
            <p:ph idx="5" type="pic"/>
          </p:nvPr>
        </p:nvSpPr>
        <p:spPr>
          <a:xfrm>
            <a:off x="8913100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36" name="Google Shape;36;p83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3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3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4"/>
          <p:cNvSpPr txBox="1"/>
          <p:nvPr>
            <p:ph type="title"/>
          </p:nvPr>
        </p:nvSpPr>
        <p:spPr>
          <a:xfrm>
            <a:off x="845164" y="1034474"/>
            <a:ext cx="10515600" cy="899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4"/>
          <p:cNvSpPr txBox="1"/>
          <p:nvPr>
            <p:ph idx="1" type="body"/>
          </p:nvPr>
        </p:nvSpPr>
        <p:spPr>
          <a:xfrm>
            <a:off x="839071" y="1900966"/>
            <a:ext cx="10292340" cy="1954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4"/>
          <p:cNvSpPr/>
          <p:nvPr>
            <p:ph idx="2" type="pic"/>
          </p:nvPr>
        </p:nvSpPr>
        <p:spPr>
          <a:xfrm>
            <a:off x="0" y="4160520"/>
            <a:ext cx="4067175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44" name="Google Shape;44;p84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4"/>
          <p:cNvSpPr/>
          <p:nvPr>
            <p:ph idx="3" type="pic"/>
          </p:nvPr>
        </p:nvSpPr>
        <p:spPr>
          <a:xfrm>
            <a:off x="4059936" y="4160520"/>
            <a:ext cx="4133088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46" name="Google Shape;46;p84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4"/>
          <p:cNvSpPr/>
          <p:nvPr>
            <p:ph idx="4" type="pic"/>
          </p:nvPr>
        </p:nvSpPr>
        <p:spPr>
          <a:xfrm>
            <a:off x="8193024" y="4160520"/>
            <a:ext cx="4005072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cxnSp>
        <p:nvCxnSpPr>
          <p:cNvPr id="48" name="Google Shape;48;p84"/>
          <p:cNvCxnSpPr/>
          <p:nvPr/>
        </p:nvCxnSpPr>
        <p:spPr>
          <a:xfrm>
            <a:off x="3950899" y="1555564"/>
            <a:ext cx="4290204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7490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84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>
  <p:cSld name="Section brea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5"/>
          <p:cNvSpPr txBox="1"/>
          <p:nvPr>
            <p:ph type="ctrTitle"/>
          </p:nvPr>
        </p:nvSpPr>
        <p:spPr>
          <a:xfrm>
            <a:off x="647703" y="5059256"/>
            <a:ext cx="6874327" cy="120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5"/>
          <p:cNvSpPr txBox="1"/>
          <p:nvPr>
            <p:ph idx="1" type="subTitle"/>
          </p:nvPr>
        </p:nvSpPr>
        <p:spPr>
          <a:xfrm>
            <a:off x="8098972" y="5056632"/>
            <a:ext cx="3392445" cy="1207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4" name="Google Shape;54;p85"/>
          <p:cNvCxnSpPr/>
          <p:nvPr/>
        </p:nvCxnSpPr>
        <p:spPr>
          <a:xfrm>
            <a:off x="7810499" y="5187446"/>
            <a:ext cx="0" cy="875607"/>
          </a:xfrm>
          <a:prstGeom prst="straightConnector1">
            <a:avLst/>
          </a:prstGeom>
          <a:noFill/>
          <a:ln cap="flat" cmpd="sng" w="15875">
            <a:solidFill>
              <a:srgbClr val="303E35">
                <a:alpha val="8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85"/>
          <p:cNvSpPr/>
          <p:nvPr>
            <p:ph idx="2" type="pic"/>
          </p:nvPr>
        </p:nvSpPr>
        <p:spPr>
          <a:xfrm>
            <a:off x="1524" y="0"/>
            <a:ext cx="12188952" cy="4562856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6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6"/>
          <p:cNvSpPr txBox="1"/>
          <p:nvPr>
            <p:ph idx="1" type="body"/>
          </p:nvPr>
        </p:nvSpPr>
        <p:spPr>
          <a:xfrm>
            <a:off x="838200" y="2438403"/>
            <a:ext cx="10515600" cy="3545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" name="Google Shape;59;p86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86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6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6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7"/>
          <p:cNvSpPr txBox="1"/>
          <p:nvPr>
            <p:ph type="ctrTitle"/>
          </p:nvPr>
        </p:nvSpPr>
        <p:spPr>
          <a:xfrm>
            <a:off x="653733" y="1679441"/>
            <a:ext cx="10890565" cy="589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7"/>
          <p:cNvSpPr txBox="1"/>
          <p:nvPr>
            <p:ph idx="1" type="subTitle"/>
          </p:nvPr>
        </p:nvSpPr>
        <p:spPr>
          <a:xfrm>
            <a:off x="2163729" y="2273661"/>
            <a:ext cx="7910623" cy="44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7"/>
          <p:cNvSpPr/>
          <p:nvPr/>
        </p:nvSpPr>
        <p:spPr>
          <a:xfrm flipH="1">
            <a:off x="5507004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7"/>
          <p:cNvSpPr/>
          <p:nvPr>
            <p:ph idx="2" type="pic"/>
          </p:nvPr>
        </p:nvSpPr>
        <p:spPr>
          <a:xfrm>
            <a:off x="658368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68" name="Google Shape;68;p87"/>
          <p:cNvSpPr/>
          <p:nvPr>
            <p:ph idx="3" type="pic"/>
          </p:nvPr>
        </p:nvSpPr>
        <p:spPr>
          <a:xfrm>
            <a:off x="6217920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69" name="Google Shape;69;p87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7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7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8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" name="Google Shape;74;p88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88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8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8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78" name="Google Shape;78;p88"/>
          <p:cNvSpPr/>
          <p:nvPr>
            <p:ph idx="2" type="pic"/>
          </p:nvPr>
        </p:nvSpPr>
        <p:spPr>
          <a:xfrm>
            <a:off x="823811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88"/>
          <p:cNvSpPr/>
          <p:nvPr>
            <p:ph idx="3" type="pic"/>
          </p:nvPr>
        </p:nvSpPr>
        <p:spPr>
          <a:xfrm>
            <a:off x="3509664" y="2276021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88"/>
          <p:cNvSpPr/>
          <p:nvPr>
            <p:ph idx="4" type="pic"/>
          </p:nvPr>
        </p:nvSpPr>
        <p:spPr>
          <a:xfrm>
            <a:off x="6206095" y="2260823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88"/>
          <p:cNvSpPr/>
          <p:nvPr>
            <p:ph idx="5" type="pic"/>
          </p:nvPr>
        </p:nvSpPr>
        <p:spPr>
          <a:xfrm>
            <a:off x="8907217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88"/>
          <p:cNvSpPr txBox="1"/>
          <p:nvPr>
            <p:ph idx="1" type="body"/>
          </p:nvPr>
        </p:nvSpPr>
        <p:spPr>
          <a:xfrm>
            <a:off x="838200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88"/>
          <p:cNvSpPr txBox="1"/>
          <p:nvPr>
            <p:ph idx="6" type="body"/>
          </p:nvPr>
        </p:nvSpPr>
        <p:spPr>
          <a:xfrm>
            <a:off x="838199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88"/>
          <p:cNvSpPr txBox="1"/>
          <p:nvPr>
            <p:ph idx="7" type="body"/>
          </p:nvPr>
        </p:nvSpPr>
        <p:spPr>
          <a:xfrm>
            <a:off x="3524055" y="4095056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88"/>
          <p:cNvSpPr txBox="1"/>
          <p:nvPr>
            <p:ph idx="8" type="body"/>
          </p:nvPr>
        </p:nvSpPr>
        <p:spPr>
          <a:xfrm>
            <a:off x="3524053" y="4479135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88"/>
          <p:cNvSpPr txBox="1"/>
          <p:nvPr>
            <p:ph idx="9" type="body"/>
          </p:nvPr>
        </p:nvSpPr>
        <p:spPr>
          <a:xfrm>
            <a:off x="6223595" y="4088244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88"/>
          <p:cNvSpPr txBox="1"/>
          <p:nvPr>
            <p:ph idx="13" type="body"/>
          </p:nvPr>
        </p:nvSpPr>
        <p:spPr>
          <a:xfrm>
            <a:off x="6223595" y="4472323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88"/>
          <p:cNvSpPr txBox="1"/>
          <p:nvPr>
            <p:ph idx="14" type="body"/>
          </p:nvPr>
        </p:nvSpPr>
        <p:spPr>
          <a:xfrm>
            <a:off x="8921607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88"/>
          <p:cNvSpPr txBox="1"/>
          <p:nvPr>
            <p:ph idx="15" type="body"/>
          </p:nvPr>
        </p:nvSpPr>
        <p:spPr>
          <a:xfrm>
            <a:off x="8921605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5"/>
          <p:cNvSpPr txBox="1"/>
          <p:nvPr>
            <p:ph idx="1" type="body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5"/>
          <p:cNvSpPr txBox="1"/>
          <p:nvPr>
            <p:ph idx="10" type="dt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5"/>
          <p:cNvSpPr txBox="1"/>
          <p:nvPr>
            <p:ph idx="11" type="ftr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5"/>
          <p:cNvSpPr txBox="1"/>
          <p:nvPr>
            <p:ph idx="12" type="sldNum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7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7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7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7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ctrTitle"/>
          </p:nvPr>
        </p:nvSpPr>
        <p:spPr>
          <a:xfrm>
            <a:off x="2209800" y="596051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6000"/>
              <a:buFont typeface="SimSun"/>
              <a:buNone/>
            </a:pPr>
            <a:r>
              <a:rPr b="1" lang="zh-CN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城墙就倒塌了</a:t>
            </a:r>
            <a:endParaRPr/>
          </a:p>
        </p:txBody>
      </p:sp>
      <p:sp>
        <p:nvSpPr>
          <p:cNvPr id="232" name="Google Shape;232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黄力夫弟兄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TCCF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2152650" y="566531"/>
            <a:ext cx="7886700" cy="5610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抬耶和华约柜的祭司从约但河里上来，脚掌刚落旱地，约但河的水就流到原处，仍旧涨过两岸。 		书 4：18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买堂以后，又回到一个穷学生教会。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2152650" y="42105"/>
            <a:ext cx="7886700" cy="921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以色列的男丁受割礼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2152650" y="1128091"/>
            <a:ext cx="7886700" cy="504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那时，耶和华吩咐约书亚说：你制造火石刀，第二次给以色列人行割礼。 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约书亚就制造了火石刀，在”除皮山”那里给以色列人行割礼。 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约书亚行割礼的缘故，是因为从埃及出来的众民，就是一切能打仗的男丁，出了埃及以後，都死在旷野的路上。 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因为出来的众民都受过割礼；惟独出埃及以後、在旷野的路上所生的众民都没有受过割礼。 		书 5：2-5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idx="1" type="body"/>
          </p:nvPr>
        </p:nvSpPr>
        <p:spPr>
          <a:xfrm>
            <a:off x="2152650" y="218661"/>
            <a:ext cx="7886700" cy="6437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国民都受完了割礼，就住在营中自己的地方，等到痊愈了。 	书 5：8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耶和华对约书亚说：「我今日将埃及的羞辱从你们身上辊去了。」因此，那地方名叫吉甲（就是滚的意思），直到今日。						书 5：9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什么是埃及的羞辱？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受埃及人不洁的影响。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例如拜金牛犊。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你们各人要抛弃眼所喜爱那可憎之物，不可因埃及的偶像玷污自己。  结 20：7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分别为圣的子民，才能进入那应许之地。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54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type="title"/>
          </p:nvPr>
        </p:nvSpPr>
        <p:spPr>
          <a:xfrm>
            <a:off x="2152650" y="1"/>
            <a:ext cx="7886700" cy="86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进入应许之地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98" name="Google Shape;298;p45"/>
          <p:cNvSpPr txBox="1"/>
          <p:nvPr>
            <p:ph idx="1" type="body"/>
          </p:nvPr>
        </p:nvSpPr>
        <p:spPr>
          <a:xfrm>
            <a:off x="2152650" y="868252"/>
            <a:ext cx="7886700" cy="5872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当那日，耶和华与亚伯兰立约，说：我已赐给你的后裔，从埃及河直到伯拉大河之地。				创 15：8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我下来是要救他们脱离埃及人的手，领他们出了那地，到美好宽阔流奶与蜜之地，就是到迦南人、赫人、亚摩利人、比利洗人、希未人、耶布斯人之地。出 3：8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就是迦南地。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进入应许之地，是何等神圣的事。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怪不得要先行割礼，分别为圣，才有资格进入。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mised Land Moses" id="303" name="Google Shape;3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37967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 txBox="1"/>
          <p:nvPr/>
        </p:nvSpPr>
        <p:spPr>
          <a:xfrm>
            <a:off x="1922721" y="5635257"/>
            <a:ext cx="81977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摩西在尼波山，遥望迦南，却不得进入。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>
            <p:ph type="title"/>
          </p:nvPr>
        </p:nvSpPr>
        <p:spPr>
          <a:xfrm>
            <a:off x="2152650" y="83364"/>
            <a:ext cx="7886700" cy="88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今天的基督徒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10" name="Google Shape;310;p47"/>
          <p:cNvSpPr txBox="1"/>
          <p:nvPr>
            <p:ph idx="1" type="body"/>
          </p:nvPr>
        </p:nvSpPr>
        <p:spPr>
          <a:xfrm>
            <a:off x="2152650" y="1164265"/>
            <a:ext cx="7886700" cy="5390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我们受浸礼，就是</a:t>
            </a:r>
            <a:r>
              <a:rPr b="1" lang="zh-CN" sz="32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出埃及</a:t>
            </a: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旧事已过，在基督里一切都是新的。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b="1" lang="zh-CN" sz="32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在旷野</a:t>
            </a: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，就是成圣的工夫。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灵程起起伏伏，像在旷野漂流的以色列人，靠着主的恩典，还能走过这一生。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要见主了，</a:t>
            </a:r>
            <a:r>
              <a:rPr b="1" lang="zh-CN" sz="32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进迦南</a:t>
            </a: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的时候到了。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我们有资格吗？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/>
          <p:nvPr>
            <p:ph idx="1" type="body"/>
          </p:nvPr>
        </p:nvSpPr>
        <p:spPr>
          <a:xfrm>
            <a:off x="2152650" y="547577"/>
            <a:ext cx="7886700" cy="586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最近给重病的姐妹抹油祷告。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这瓶橄榄油是在以色列买的。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你们中间有病了的呢，他就该请教会的长老来；他们可以奉主的名用油抹他，为他祷告。出於信心的祈祷要救那病人，主必叫他起来；他若犯了罪，也必蒙赦免。…义人祈祷所发的力量是大有功效的。 						雅 5：14-16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没有义人，连一个也没有。  罗 3：10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我去医院前，在家里认罪悔改，希望靠着耶稣的宝血，有资格为姐妹抹油祷告。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/>
          <p:nvPr>
            <p:ph idx="1" type="body"/>
          </p:nvPr>
        </p:nvSpPr>
        <p:spPr>
          <a:xfrm>
            <a:off x="2152650" y="558209"/>
            <a:ext cx="7886700" cy="612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我也是在给姐妹行心里的割礼，除去埃及的羞辱。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求主耶稣的宝血，遮盖我们的罪孽，洁净自己。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预备进迦南。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耶和华对约书亚说：「我今日将埃及的羞辱从你们身上辊去了。」因此，那地方名叫吉甲（就是滚的意思），直到今日。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魔鬼把羞辱慢慢加上来，像一块大石头把我们压住。耶和华神把这块大石头滚走。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神用十字架，亲身承担了羞辱的代价。所有的石头，都压在祂身上。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>
            <p:ph idx="1" type="body"/>
          </p:nvPr>
        </p:nvSpPr>
        <p:spPr>
          <a:xfrm>
            <a:off x="2152650" y="4278797"/>
            <a:ext cx="7886700" cy="1898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耶稣把以色列人和我们的羞辱都滚出去了。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病房就成了吉甲。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我怎么配当约书亚？</a:t>
            </a:r>
            <a:endParaRPr/>
          </a:p>
        </p:txBody>
      </p:sp>
      <p:pic>
        <p:nvPicPr>
          <p:cNvPr descr="Cross as altar" id="326" name="Google Shape;32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496957"/>
            <a:ext cx="6858000" cy="303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/>
          <p:nvPr>
            <p:ph type="title"/>
          </p:nvPr>
        </p:nvSpPr>
        <p:spPr>
          <a:xfrm>
            <a:off x="2152650" y="-60176"/>
            <a:ext cx="7886700" cy="1064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神要用伤兵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32" name="Google Shape;332;p51"/>
          <p:cNvSpPr txBox="1"/>
          <p:nvPr>
            <p:ph idx="1" type="body"/>
          </p:nvPr>
        </p:nvSpPr>
        <p:spPr>
          <a:xfrm>
            <a:off x="2152650" y="1132368"/>
            <a:ext cx="7886700" cy="5465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但用那钝火石刀行割礼的以色列男丁，又没有麻药，肯定是极痛，也恢复得很慢。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这样的兵，能打战？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为什么不早一点行割礼？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神要以色列人学习信靠神，特别是这些在旷野出生的新一代人。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神的应许绝不落空。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就是这些还痛的伤兵，也能打进耶律哥。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神故意让以色列人受伤。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/>
        </p:nvSpPr>
        <p:spPr>
          <a:xfrm>
            <a:off x="2146006" y="308344"/>
            <a:ext cx="791062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以色列人因著信，围绕耶利哥城七日，城墙就倒塌了。				来 11：30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2146006" y="1717159"/>
            <a:ext cx="795846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和华晓谕约书亚说：「看哪，我已经把耶利哥和耶利哥的王，并大能的勇士，都交在你手中。你们的一切兵丁要围绕这城，一日围绕一次，六日都要这样行。七个祭司要拿七个羊角走在约柜前。到第七日，你们要绕城七次，祭司也要吹角。他们吹的角声拖长，你们听见角声，众百姓要大声呼喊，城墙就必塌陷，各人都要往前直上。」 														书 6：2-5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/>
          <p:nvPr>
            <p:ph type="title"/>
          </p:nvPr>
        </p:nvSpPr>
        <p:spPr>
          <a:xfrm>
            <a:off x="2152650" y="111679"/>
            <a:ext cx="7886700" cy="921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神能用受伤的人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38" name="Google Shape;338;p52"/>
          <p:cNvSpPr txBox="1"/>
          <p:nvPr>
            <p:ph idx="1" type="body"/>
          </p:nvPr>
        </p:nvSpPr>
        <p:spPr>
          <a:xfrm>
            <a:off x="2152650" y="1247361"/>
            <a:ext cx="7886700" cy="5213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我们有这宝贝放在瓦器里，要显明这莫大的能力是出於神，不是出於我们。							林后 4：7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这宝贝，就是神的灵。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破碎的瓦罐，也能盛满生命的活水，医治别人。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你受了伤吗？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神能用你，如果你愿意。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God can use cracked pots.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当你帮助别人的时候，自己也得医治。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/>
          <p:nvPr>
            <p:ph type="title"/>
          </p:nvPr>
        </p:nvSpPr>
        <p:spPr>
          <a:xfrm>
            <a:off x="2152650" y="81861"/>
            <a:ext cx="7886700" cy="81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4400"/>
              <a:buFont typeface="SimSun"/>
              <a:buNone/>
            </a:pPr>
            <a:r>
              <a:rPr b="1" lang="zh-CN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耶和华军队的元帅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45" name="Google Shape;345;p53"/>
          <p:cNvSpPr txBox="1"/>
          <p:nvPr>
            <p:ph idx="1" type="body"/>
          </p:nvPr>
        </p:nvSpPr>
        <p:spPr>
          <a:xfrm>
            <a:off x="2152650" y="1187727"/>
            <a:ext cx="7886700" cy="498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约书亚靠近耶利哥的时候，举目观看，不料，有一个人手里有拔出来的刀，对面站立。约书亚到他那里，问他说：「你是帮助我们呢，是帮助我们敌人呢？」 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他回答说：「不是的，我来是要作耶和华军队的元帅。」约书亚就俯伏在地下拜，说：「我主有什麽话吩咐仆人。」 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耶和华军队的元帅对约书亚说：「把你脚上的鞋脱下来，因为你所站的地方是圣的。」约书亚就照著行了。 书 5：13-15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/>
          <p:nvPr>
            <p:ph type="title"/>
          </p:nvPr>
        </p:nvSpPr>
        <p:spPr>
          <a:xfrm>
            <a:off x="2152650" y="62099"/>
            <a:ext cx="7886700" cy="921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一人出现在约书亚面前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51" name="Google Shape;351;p54"/>
          <p:cNvSpPr txBox="1"/>
          <p:nvPr>
            <p:ph idx="1" type="body"/>
          </p:nvPr>
        </p:nvSpPr>
        <p:spPr>
          <a:xfrm>
            <a:off x="2152650" y="1100471"/>
            <a:ext cx="7886700" cy="5076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约书亚靠近耶利哥的时候。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靠近，是非常接近。大概就在城墙边。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耶律哥城墙又高又厚。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约书亚大概在嘀咕，如何攻进城内。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就在这时，这个拿刀的人出现在他面前。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你是帮助我们呢，是帮助我们敌人呢？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85岁的约书亚，还是非常警觉。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2152650" y="47847"/>
            <a:ext cx="7886700" cy="815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上帝要约书亚交权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2152650" y="1111103"/>
            <a:ext cx="7886700" cy="5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他回答说：「不是的，我来是要作耶和华军队的元帅。」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不是的。这人非敌非友。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我来是要作耶和华军队的元帅。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耶和华军队的元帅？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这不是我么？约书亚心里一定这样想。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要作。现在还不是，但想要作。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问题是，约书亚愿不愿意把统帅权交给他。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 txBox="1"/>
          <p:nvPr>
            <p:ph type="title"/>
          </p:nvPr>
        </p:nvSpPr>
        <p:spPr>
          <a:xfrm>
            <a:off x="2152650" y="1"/>
            <a:ext cx="7886700" cy="947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顺服的约书亚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63" name="Google Shape;363;p56"/>
          <p:cNvSpPr txBox="1"/>
          <p:nvPr>
            <p:ph idx="1" type="body"/>
          </p:nvPr>
        </p:nvSpPr>
        <p:spPr>
          <a:xfrm>
            <a:off x="2152650" y="1095153"/>
            <a:ext cx="7886700" cy="5081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约书亚顿时醒悟，这人是个天使，代表神来跟他说话的。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约书亚就俯伏在地下拜，说：「我主有什麽话吩咐仆人。」 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约书亚愿意交权。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7"/>
          <p:cNvSpPr txBox="1"/>
          <p:nvPr>
            <p:ph idx="1" type="body"/>
          </p:nvPr>
        </p:nvSpPr>
        <p:spPr>
          <a:xfrm>
            <a:off x="2152650" y="308344"/>
            <a:ext cx="7886700" cy="6345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上帝在耶律哥城墙边，向约书亚显现。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在一个又大又难的问题面前。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但没有给约书亚解决问题。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只要求约书亚全然的顺服。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约书亚顺服了。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多么美丽的图画！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我们在困难面前，也愿意全然交权顺服吗？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上帝也要做我们的元帅。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祂不强迫你，只是柔声的告诉你。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我来是要作耶和华军队的元帅。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8"/>
          <p:cNvSpPr txBox="1"/>
          <p:nvPr>
            <p:ph type="title"/>
          </p:nvPr>
        </p:nvSpPr>
        <p:spPr>
          <a:xfrm>
            <a:off x="2152650" y="0"/>
            <a:ext cx="7886700" cy="1011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4400"/>
              <a:buFont typeface="SimSun"/>
              <a:buNone/>
            </a:pPr>
            <a:r>
              <a:rPr b="1" lang="zh-CN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围绕耶利哥城七日</a:t>
            </a:r>
            <a:endParaRPr/>
          </a:p>
        </p:txBody>
      </p:sp>
      <p:sp>
        <p:nvSpPr>
          <p:cNvPr id="374" name="Google Shape;374;p58"/>
          <p:cNvSpPr txBox="1"/>
          <p:nvPr>
            <p:ph idx="1" type="body"/>
          </p:nvPr>
        </p:nvSpPr>
        <p:spPr>
          <a:xfrm>
            <a:off x="2152650" y="1068341"/>
            <a:ext cx="7886700" cy="557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约书亚全然顺服交权后，神的命令就来了。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和华晓谕约书亚说：「看哪，我已经把耶利哥和耶利哥的王，并大能的勇士，都交在你手中。你们的一切兵丁要围绕这城，一日围绕一次，六日都要这样行。七个祭司要拿七个羊角走在约柜前。到第七日，你们要绕城七次，祭司也要吹角。他们吹的角声拖长，你们听见角声，众百姓要大声呼喊，城墙就必塌陷，各人都要往前直上。」 							书 6：2-5</a:t>
            </a:r>
            <a:endParaRPr b="1" sz="32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zh-CN" sz="32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果然攻下强大的耶律哥。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/>
          <p:nvPr>
            <p:ph type="title"/>
          </p:nvPr>
        </p:nvSpPr>
        <p:spPr>
          <a:xfrm>
            <a:off x="2152650" y="83365"/>
            <a:ext cx="7886700" cy="9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今天的信息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80" name="Google Shape;380;p59"/>
          <p:cNvSpPr txBox="1"/>
          <p:nvPr>
            <p:ph idx="1" type="body"/>
          </p:nvPr>
        </p:nvSpPr>
        <p:spPr>
          <a:xfrm>
            <a:off x="2152650" y="1041992"/>
            <a:ext cx="7886700" cy="566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抬约柜的祭师，憑信心，脚先入水，约旦河的水才干。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祭司最先进入，最后出来，你愿意吗？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上帝要以色列民，先受割礼，洁净了，再进迦南。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你在埃及的羞辱，让耶稣的血滚出去了吗？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上帝可以使用伤兵。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在困难之前，上帝要我们全然顺服。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祂才是耶和华军队的元帅。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这些都是信心的功课。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2152650" y="57014"/>
            <a:ext cx="7886700" cy="907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4400"/>
              <a:buFont typeface="SimSun"/>
              <a:buNone/>
            </a:pPr>
            <a:r>
              <a:rPr b="1" lang="zh-CN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因著信</a:t>
            </a:r>
            <a:endParaRPr/>
          </a:p>
        </p:txBody>
      </p:sp>
      <p:sp>
        <p:nvSpPr>
          <p:cNvPr id="386" name="Google Shape;386;p60"/>
          <p:cNvSpPr txBox="1"/>
          <p:nvPr>
            <p:ph idx="1" type="body"/>
          </p:nvPr>
        </p:nvSpPr>
        <p:spPr>
          <a:xfrm>
            <a:off x="2152650" y="1118152"/>
            <a:ext cx="7886700" cy="550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因著信, 抬约柜的祭司最先踏入泛滥的约旦河，最后上来。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因著信，以色列人受割礼。相信神可以用伤兵。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因著信，约书亚交出兵权。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因著信，以色列人围绕耶利哥城七日，城墙就倒塌了。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希伯来书11章里，还有许多因著信的故事。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你愿意学习他们的榜样吗？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你会“洗”啊！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/>
          <p:nvPr>
            <p:ph type="title"/>
          </p:nvPr>
        </p:nvSpPr>
        <p:spPr>
          <a:xfrm>
            <a:off x="2152650" y="99313"/>
            <a:ext cx="7886700" cy="894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4400"/>
              <a:buFont typeface="SimSun"/>
              <a:buNone/>
            </a:pPr>
            <a:r>
              <a:rPr b="1" lang="zh-CN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你所站的地方是圣的</a:t>
            </a:r>
            <a:endParaRPr/>
          </a:p>
        </p:txBody>
      </p:sp>
      <p:sp>
        <p:nvSpPr>
          <p:cNvPr id="392" name="Google Shape;392;p61"/>
          <p:cNvSpPr txBox="1"/>
          <p:nvPr>
            <p:ph idx="1" type="body"/>
          </p:nvPr>
        </p:nvSpPr>
        <p:spPr>
          <a:xfrm>
            <a:off x="2152650" y="1089838"/>
            <a:ext cx="7886700" cy="5497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耶和华军队的元帅对约书亚说：「把你脚上的鞋脱下来，因为你所站的地方是圣的。」约书亚就照著行了。	书 5：15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无论什么时候，什么地方，当我们把主权交给耶和华，那地方就是圣的。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上帝要约书亚脱鞋。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你愿意交权吗？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zh-CN" sz="3200">
                <a:latin typeface="SimSun"/>
                <a:ea typeface="SimSun"/>
                <a:cs typeface="SimSun"/>
                <a:sym typeface="SimSun"/>
              </a:rPr>
              <a:t>脱鞋吧！</a:t>
            </a:r>
            <a:endParaRPr b="1" sz="3200"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2152650" y="0"/>
            <a:ext cx="7886700" cy="93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4400"/>
              <a:buFont typeface="SimSun"/>
              <a:buNone/>
            </a:pPr>
            <a:r>
              <a:rPr b="1" lang="zh-CN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刚强壮胆</a:t>
            </a:r>
            <a:endParaRPr/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2152650" y="1073889"/>
            <a:ext cx="7886700" cy="510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你当刚强壮胆！因为你必使这百姓承受那地为业，就是我向他们列祖起誓应许赐给他们的地。			书 1：6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要进迦南地了。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争战要来了。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type="title"/>
          </p:nvPr>
        </p:nvSpPr>
        <p:spPr>
          <a:xfrm>
            <a:off x="2152650" y="57014"/>
            <a:ext cx="7886700" cy="897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以色列人过约旦河</a:t>
            </a:r>
            <a:endParaRPr b="1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50" name="Google Shape;250;p36"/>
          <p:cNvSpPr txBox="1"/>
          <p:nvPr>
            <p:ph idx="1" type="body"/>
          </p:nvPr>
        </p:nvSpPr>
        <p:spPr>
          <a:xfrm>
            <a:off x="2152650" y="1133061"/>
            <a:ext cx="7886700" cy="559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约书亚又吩咐祭司说：「你们抬起约柜，在百姓前头过去。」於是他们抬起约柜，在百姓前头走。		书 3：6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你要吩咐抬约柜的祭司说：『你们到了约但河的水边上，就要在约但河水里站住。』					书 3：8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等到抬普天下主耶和华约柜的祭司把脚站在约但河水里，约但河的水，就是从上往下流的水，必然断绝，立起成垒。							书 3：13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2152650" y="37136"/>
            <a:ext cx="7886700" cy="926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imSun"/>
              <a:buNone/>
            </a:pPr>
            <a:r>
              <a:rPr b="1" lang="zh-CN">
                <a:latin typeface="SimSun"/>
                <a:ea typeface="SimSun"/>
                <a:cs typeface="SimSun"/>
                <a:sym typeface="SimSun"/>
              </a:rPr>
              <a:t>立起成垒</a:t>
            </a:r>
            <a:endParaRPr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2152650" y="1098275"/>
            <a:ext cx="78867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他们到了约但河，脚一入水（原来约但河水在收割的日子涨过两岸），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那从上往下流的水便在</a:t>
            </a:r>
            <a:r>
              <a:rPr b="1" lang="zh-CN" sz="30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极远之地</a:t>
            </a: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、撒拉旦旁的亚当城那里停住，</a:t>
            </a:r>
            <a:r>
              <a:rPr b="1" lang="zh-CN" sz="3000">
                <a:latin typeface="SimSun"/>
                <a:ea typeface="SimSun"/>
                <a:cs typeface="SimSun"/>
                <a:sym typeface="SimSun"/>
              </a:rPr>
              <a:t>立起成垒</a:t>
            </a: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；那往亚拉巴的海，就是盐海，下流的水全然断绝。於是百姓在耶利哥的对面过去了。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抬耶和华约柜的祭司在约但河中的乾地上站定，以色列众人都从乾地上过去，直到国民尽都过了约但河。 	书 3：15-17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以巴路山和基利心山" id="261" name="Google Shape;26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589" y="0"/>
            <a:ext cx="7869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2152650" y="472110"/>
            <a:ext cx="7886700" cy="597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抬约柜祭司的脚一入水，约旦河的水，在极远之地,立起成垒。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先憑信心入水，河水才慢慢的干。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不是先祷告，等河水干了，再过河。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因我们行事为人是凭著信心，不是凭著眼见。			林后 5：7</a:t>
            </a:r>
            <a:endParaRPr/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200"/>
              <a:buChar char="•"/>
            </a:pPr>
            <a:r>
              <a:rPr b="1" lang="zh-CN" sz="32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今天教会里抬约柜的祭司，有这样的信心吗？</a:t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54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2152650" y="482048"/>
            <a:ext cx="7886700" cy="6246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祭司在约但河中的乾地上站定，直到国民尽都过了约但河。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以色列人至少几十万人，过河大概要一整天。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河水随时可以涨回来。把祭司淹死。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但这些祭司没有后退。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最先进入，最后出来。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28600" lvl="0" marL="228600" marR="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F33"/>
              </a:buClr>
              <a:buSzPts val="3000"/>
              <a:buChar char="•"/>
            </a:pPr>
            <a:r>
              <a:rPr b="1" lang="zh-CN" sz="3000">
                <a:solidFill>
                  <a:srgbClr val="292F33"/>
                </a:solidFill>
                <a:latin typeface="SimSun"/>
                <a:ea typeface="SimSun"/>
                <a:cs typeface="SimSun"/>
                <a:sym typeface="SimSun"/>
              </a:rPr>
              <a:t>匹兹堡的学生教会买堂。</a:t>
            </a:r>
            <a:endParaRPr b="1" sz="3000">
              <a:solidFill>
                <a:srgbClr val="292F33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vided by nicelocal.com" id="276" name="Google Shape;2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525464"/>
            <a:ext cx="9144000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neVTI">
  <a:themeElements>
    <a:clrScheme name="Pine">
      <a:dk1>
        <a:srgbClr val="000000"/>
      </a:dk1>
      <a:lt1>
        <a:srgbClr val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2018-07-27T21:13:16Z</dcterms:created>
  <dc:creator>z.boyang@outlook.com</dc:creator>
</cp:coreProperties>
</file>