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71" r:id="rId14"/>
    <p:sldId id="267" r:id="rId15"/>
    <p:sldId id="272" r:id="rId16"/>
    <p:sldId id="273" r:id="rId17"/>
    <p:sldId id="284" r:id="rId18"/>
    <p:sldId id="269" r:id="rId19"/>
    <p:sldId id="274" r:id="rId20"/>
    <p:sldId id="275" r:id="rId21"/>
    <p:sldId id="276" r:id="rId22"/>
    <p:sldId id="286" r:id="rId23"/>
    <p:sldId id="277" r:id="rId24"/>
    <p:sldId id="287" r:id="rId25"/>
    <p:sldId id="278" r:id="rId26"/>
    <p:sldId id="279" r:id="rId27"/>
    <p:sldId id="280" r:id="rId28"/>
    <p:sldId id="281" r:id="rId29"/>
    <p:sldId id="282" r:id="rId30"/>
    <p:sldId id="285" r:id="rId31"/>
    <p:sldId id="283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778" autoAdjust="0"/>
    <p:restoredTop sz="94660"/>
  </p:normalViewPr>
  <p:slideViewPr>
    <p:cSldViewPr snapToGrid="0">
      <p:cViewPr varScale="1">
        <p:scale>
          <a:sx n="64" d="100"/>
          <a:sy n="64" d="100"/>
        </p:scale>
        <p:origin x="878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8AE4-EB46-43A0-BA69-E291DD9F9841}" type="datetimeFigureOut">
              <a:rPr lang="en-US" smtClean="0"/>
              <a:t>10/19/2024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5BA9-29E9-4163-A864-6A0C35CFB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369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8AE4-EB46-43A0-BA69-E291DD9F9841}" type="datetimeFigureOut">
              <a:rPr lang="en-US" smtClean="0"/>
              <a:t>10/19/2024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5BA9-29E9-4163-A864-6A0C35CFB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359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8AE4-EB46-43A0-BA69-E291DD9F9841}" type="datetimeFigureOut">
              <a:rPr lang="en-US" smtClean="0"/>
              <a:t>10/19/2024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5BA9-29E9-4163-A864-6A0C35CFB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633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8AE4-EB46-43A0-BA69-E291DD9F9841}" type="datetimeFigureOut">
              <a:rPr lang="en-US" smtClean="0"/>
              <a:t>10/19/2024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5BA9-29E9-4163-A864-6A0C35CFB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934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8AE4-EB46-43A0-BA69-E291DD9F9841}" type="datetimeFigureOut">
              <a:rPr lang="en-US" smtClean="0"/>
              <a:t>10/19/2024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5BA9-29E9-4163-A864-6A0C35CFB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33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8AE4-EB46-43A0-BA69-E291DD9F9841}" type="datetimeFigureOut">
              <a:rPr lang="en-US" smtClean="0"/>
              <a:t>10/19/2024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5BA9-29E9-4163-A864-6A0C35CFB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195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8AE4-EB46-43A0-BA69-E291DD9F9841}" type="datetimeFigureOut">
              <a:rPr lang="en-US" smtClean="0"/>
              <a:t>10/19/2024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5BA9-29E9-4163-A864-6A0C35CFB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84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8AE4-EB46-43A0-BA69-E291DD9F9841}" type="datetimeFigureOut">
              <a:rPr lang="en-US" smtClean="0"/>
              <a:t>10/19/2024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5BA9-29E9-4163-A864-6A0C35CFB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321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8AE4-EB46-43A0-BA69-E291DD9F9841}" type="datetimeFigureOut">
              <a:rPr lang="en-US" smtClean="0"/>
              <a:t>10/19/2024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5BA9-29E9-4163-A864-6A0C35CFB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844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8AE4-EB46-43A0-BA69-E291DD9F9841}" type="datetimeFigureOut">
              <a:rPr lang="en-US" smtClean="0"/>
              <a:t>10/19/2024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5BA9-29E9-4163-A864-6A0C35CFB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484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8AE4-EB46-43A0-BA69-E291DD9F9841}" type="datetimeFigureOut">
              <a:rPr lang="en-US" smtClean="0"/>
              <a:t>10/19/2024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5BA9-29E9-4163-A864-6A0C35CFB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442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FB8AE4-EB46-43A0-BA69-E291DD9F9841}" type="datetimeFigureOut">
              <a:rPr lang="en-US" smtClean="0"/>
              <a:t>10/19/2024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295BA9-29E9-4163-A864-6A0C35CFB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522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E87E8-BD4E-1FD9-9F5B-932185F0A5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844121"/>
          </a:xfrm>
        </p:spPr>
        <p:txBody>
          <a:bodyPr/>
          <a:lstStyle/>
          <a:p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朱红线绳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3BBF82-BEDF-0450-8439-C4D73BC67B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黄力夫弟兄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TCCF</a:t>
            </a:r>
          </a:p>
        </p:txBody>
      </p:sp>
    </p:spTree>
    <p:extLst>
      <p:ext uri="{BB962C8B-B14F-4D97-AF65-F5344CB8AC3E}">
        <p14:creationId xmlns:p14="http://schemas.microsoft.com/office/powerpoint/2010/main" val="20558343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468C4-32EC-6950-9587-0228706B34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66530"/>
            <a:ext cx="7886700" cy="5610433"/>
          </a:xfrm>
        </p:spPr>
        <p:txBody>
          <a:bodyPr/>
          <a:lstStyle/>
          <a:p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292F33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收生婆和约拿单都说了谎。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292F33"/>
              </a:solidFill>
              <a:effectLst/>
              <a:uLnTx/>
              <a:uFillTx/>
              <a:latin typeface="SimSun" panose="02010600030101010101" pitchFamily="2" charset="-122"/>
              <a:ea typeface="SimSun" panose="02010600030101010101" pitchFamily="2" charset="-122"/>
              <a:cs typeface="+mn-cs"/>
            </a:endParaRP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圣经没有责备他们。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包括喇合在内，三件说谎的事件，都是在生死攸关的时刻，为了要拯救一个正直的人。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上帝容许我们说谎，不算是罪。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善意的谎言，如果不是在生死关头，为要拯救好人，仍然是罪。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您的儿子在外地赚大钱。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037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80177-6862-E4CF-FC04-06565CFEB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7135"/>
            <a:ext cx="7886700" cy="832539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喇合的信心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D7DFF-6C1E-065E-32A0-F7FEAF084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79004"/>
            <a:ext cx="7886700" cy="5630518"/>
          </a:xfrm>
        </p:spPr>
        <p:txBody>
          <a:bodyPr>
            <a:normAutofit lnSpcReduction="10000"/>
          </a:bodyPr>
          <a:lstStyle/>
          <a:p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二人还没有躺卧，女人就上房顶，到他们那里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。对他们说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:		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书 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8-9</a:t>
            </a: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我知道耶和华已经把这地赐给你们，并且因你们的缘故我们都惊慌了。这地的一切居民在你们面前心都消化了。 </a:t>
            </a: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因为我们听见你们出埃及的时候，耶和华怎样在你们前面使红海的水乾了，并且你们怎样待约但河东的两个亚摩利王西宏和噩，将他们尽行毁灭。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我们一听见这些事，心就消化了。因你们的缘故，并无一人有胆气。耶和华你们的神本是上天下地的神。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书 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9-11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84477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EB3B-7CC5-40D8-DDA3-4E53AC949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951809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耶和华神的作为已经传遍迦南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64A1AB-4BA2-CA76-AAE3-79A56878FA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18760"/>
            <a:ext cx="8381172" cy="5635487"/>
          </a:xfrm>
        </p:spPr>
        <p:txBody>
          <a:bodyPr>
            <a:normAutofit/>
          </a:bodyPr>
          <a:lstStyle/>
          <a:p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292F33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</a:rPr>
              <a:t>使红海的水乾了。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292F33"/>
              </a:solidFill>
              <a:effectLst/>
              <a:uLnTx/>
              <a:uFillTx/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两个亚摩利王西宏和噩，将他们尽行毁灭。 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摩西带以色列人过红海，是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40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年前的事。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喇合还没有出生。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西宏和噩被击杀，也是久远前的事。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Sun" panose="02010600030101010101" pitchFamily="2" charset="-122"/>
              <a:ea typeface="SimSun" panose="02010600030101010101" pitchFamily="2" charset="-122"/>
              <a:cs typeface="+mn-cs"/>
            </a:endParaRPr>
          </a:p>
          <a:p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但年轻的喇合不但知道，而且害怕。</a:t>
            </a:r>
            <a:endParaRPr lang="en-US" altLang="zh-CN" sz="32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可见耶和华神的作为已经传遍迦南。</a:t>
            </a:r>
            <a:endParaRPr lang="en-US" altLang="zh-CN" sz="32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喇合的信心简单明了。</a:t>
            </a:r>
            <a:endParaRPr lang="en-US" altLang="zh-CN" sz="32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喇合有福了。</a:t>
            </a:r>
            <a:endParaRPr lang="en-US" altLang="zh-CN" sz="32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我的岳母也有福了。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15197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EC5BA-F61F-203E-07CF-DF7697779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6953"/>
            <a:ext cx="7886700" cy="897144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喇合的请求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1F5FB2-FAA1-D049-7F85-E9306D0DD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77787"/>
            <a:ext cx="7886700" cy="4999176"/>
          </a:xfrm>
        </p:spPr>
        <p:txBody>
          <a:bodyPr>
            <a:normAutofit/>
          </a:bodyPr>
          <a:lstStyle/>
          <a:p>
            <a:pPr marR="800" algn="l" rtl="0"/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现在我既是恩待你们，求你们指著耶和华向我起誓，也要恩待我父家，并给我一个实在的证据，要救活我的父母、弟兄、姊妹，和一切属他们的，拯救我们性命不死。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	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书 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12-13</a:t>
            </a:r>
          </a:p>
          <a:p>
            <a:pPr marR="800" algn="l" rtl="0"/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和一切属他们的，包括牛羊牲畜。</a:t>
            </a:r>
            <a:endParaRPr lang="en-US" altLang="zh-CN" sz="3200" b="1" i="0" u="none" strike="noStrike" baseline="0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marR="800" algn="l" rtl="0"/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合理的要求。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marR="800" algn="l" rtl="0"/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喇合知道耶和华有恩典。</a:t>
            </a:r>
            <a:endParaRPr lang="en-US" altLang="zh-CN" sz="3200" b="1" i="0" u="none" strike="noStrike" baseline="0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marR="800" algn="l" rtl="0"/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她也要求一个实在的证据。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26751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071F8-1306-4FD8-D386-82FC674CB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2043"/>
            <a:ext cx="7886700" cy="907083"/>
          </a:xfrm>
        </p:spPr>
        <p:txBody>
          <a:bodyPr/>
          <a:lstStyle/>
          <a:p>
            <a:pPr algn="ctr"/>
            <a:r>
              <a:rPr lang="zh-CN" altLang="en-US" sz="44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朱红线绳之约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FAFEE2-BF92-0387-AF86-E7AC82EAE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376" y="959125"/>
            <a:ext cx="7886700" cy="5431735"/>
          </a:xfrm>
        </p:spPr>
        <p:txBody>
          <a:bodyPr>
            <a:normAutofit/>
          </a:bodyPr>
          <a:lstStyle/>
          <a:p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二人对他说：你若不泄漏我们这件事，我们情愿替你们死。耶和华将这地赐给我们的时候，我们必以慈爱诚实待你。 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	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书 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14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我们情愿替你们死。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若以色列人要处死喇合，或她的家人，这二人情愿替他们死。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多么真诚！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耶和华将这地赐给我们的时候，我们必以慈爱诚实待你。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4869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DCF71-B9A3-ADD4-C2C5-36C933280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16835"/>
            <a:ext cx="7886700" cy="6167230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耶和华藉这二人回答喇合。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於是女人用绳子将二人从窗户里缒下去；因他的房子是在城墙边上，他也住在城墙上。 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		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书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2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15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二人对他说：你要这样行。不然，你叫我们所起的誓就与我们无干了。我们来到这地的时候，你要把这条</a:t>
            </a:r>
            <a:r>
              <a:rPr lang="zh-CN" altLang="en-US" sz="3200" b="1" dirty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朱红线绳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系在缒我们下去的窗户上，并要使你的父母、弟兄，和你父的全家都聚集在你家中。凡出了你家门往街上去的，他的罪（原文作血）必归到自己的头上，与我们无干了。凡在你家里的，若有人下手害他，流他血的罪就归到我们的头上。 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书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2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17-19</a:t>
            </a:r>
          </a:p>
          <a:p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40206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34753-0612-CCE4-5037-DC8468C4E8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87017"/>
            <a:ext cx="7886700" cy="5689946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搥二人下去的绳子，刚好是朱红色。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朱红线绳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就成了立约的凭据和信号。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女人说：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”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照你们的话行吧！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”,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於是打发他们去了，又把</a:t>
            </a:r>
            <a:r>
              <a:rPr lang="zh-CN" altLang="en-US" sz="3200" b="1" dirty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朱红线绳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系在窗户上。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			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书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2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21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（二人）又对约书亚说：耶和华果然将那全地交在我们手中；那地的一切居民在我们面前心都消化了。 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书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2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24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约书亚和以色列人一定心里高兴，赞美神。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6566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旧约所预示的基督: 约书亚、朱红线绳和过约但河 (书1:1-9; 2:1-24) - 马六甲福音堂">
            <a:extLst>
              <a:ext uri="{FF2B5EF4-FFF2-40B4-BE49-F238E27FC236}">
                <a16:creationId xmlns:a16="http://schemas.microsoft.com/office/drawing/2014/main" id="{D864C82A-3CEE-C276-BAB9-226073227C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0000"/>
            <a:ext cx="9144000" cy="431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51204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F7BAB-9F42-C359-28D3-AE048DCF7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2104"/>
            <a:ext cx="7886700" cy="887205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以色列人攻取耶律哥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DB616B-91E0-2933-B2EA-C614F1370E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74035"/>
            <a:ext cx="7886700" cy="5692774"/>
          </a:xfrm>
        </p:spPr>
        <p:txBody>
          <a:bodyPr>
            <a:normAutofit/>
          </a:bodyPr>
          <a:lstStyle/>
          <a:p>
            <a:pPr marR="800" defTabSz="457200">
              <a:lnSpc>
                <a:spcPct val="100000"/>
              </a:lnSpc>
              <a:spcBef>
                <a:spcPts val="0"/>
              </a:spcBef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292F33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</a:rPr>
              <a:t>耶和华晓谕约书亚说：看哪，我已经把耶利哥和耶利哥的王，并大能的勇士，都交在你手中。你们的一切兵丁要围绕这城，一日围绕一次，六日都要这样行。七个祭司要拿七个羊角走在约柜前。到第七日，你们要绕城七次，祭司也要吹角。他们吹的角声拖长，你们听见角声，众百姓要大声呼喊，城墙就必塌陷，各人都要往前直上。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292F33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</a:rPr>
              <a:t>							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292F33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</a:rPr>
              <a:t>书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292F33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</a:rPr>
              <a:t>6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292F33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292F33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</a:rPr>
              <a:t>2-5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城墙就必塌陷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,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除了喇合的家以外。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因为有</a:t>
            </a:r>
            <a:r>
              <a:rPr lang="zh-CN" altLang="en-US" sz="3200" b="1" dirty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朱红线绳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的保护。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1757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A80375-2F16-1CF9-9BB6-A2FCB2254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78296"/>
            <a:ext cx="7886700" cy="5898667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约书亚清早起来，祭司又抬起耶和华的约柜。七个祭司拿七个羊角在耶和华的约柜前，时常行走吹角；带兵器的在他们前面走，後队随著耶和华的约柜行。祭司一面走一面吹。 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第二日，众人把城绕了一次，就回营里去。六日都是这样行。 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第七日清早，黎明的时候，他们起来，照样绕城七次；惟独这日把城绕了七次。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到了第七次，祭司吹角的时候，约书亚吩咐百姓说：呼喊吧，因为耶和华已经把城交给你们了！ 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书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6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12-16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7115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DBC4525-7DEF-216E-3D92-FFAC35D6542A}"/>
              </a:ext>
            </a:extLst>
          </p:cNvPr>
          <p:cNvSpPr txBox="1"/>
          <p:nvPr/>
        </p:nvSpPr>
        <p:spPr>
          <a:xfrm>
            <a:off x="818707" y="324293"/>
            <a:ext cx="7756451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l" rtl="0"/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二人对他说：你要这样行。不然，你叫我们所起的誓就与我们无干了。 我们来到这地的时候，你要把这条朱红线绳系在缒我们下去的窗户上，并要使你的父母、弟兄，和你父的全家都聚集在你家中。凡出了你家门往街上去的，他的罪（原文作血）必归到自己的头上，与我们无干了。凡在你家里的，若有人下手害他，流他血的罪就归到我们的头上。你若泄漏我们这件事，你叫我们所起的誓就与我们无干了。 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							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书 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17-20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685657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A89D8-1DD8-7EB4-046E-67297BB1C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2044"/>
            <a:ext cx="7886700" cy="921991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神的审判来了！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BA566-D936-4401-563F-83F50C7A91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43000"/>
            <a:ext cx="7886700" cy="5033963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於是百姓呼喊，祭司也吹角。百姓听见角声，便大声呼喊，城墙就塌陷，百姓便上去进城，各人往前直上，将城夺取；又将城中所有的，不拘男女老少，牛羊和驴，都用刀杀尽。 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书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6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20-21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屠城。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连牛羊和驴也杀？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太残忍了？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16726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96FE3-D53C-9F11-9EFE-2BEB6AEFB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996535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神恨恶罪恶的迦南人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4D609-34F7-0DEA-C9DA-8063E18D6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63488"/>
            <a:ext cx="7886700" cy="5054048"/>
          </a:xfrm>
        </p:spPr>
        <p:txBody>
          <a:bodyPr>
            <a:normAutofit/>
          </a:bodyPr>
          <a:lstStyle/>
          <a:p>
            <a:pPr marR="800" algn="l" rtl="0"/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耶和华你神领你进入要得为业之地，从你面前赶出许多国民，就是赫人、革迦撒人、亚摩利人、迦南人、比利洗人、希未人、耶布斯人，共七国的民，都比你强大。耶和华你神将他们交给你击杀，那时你要把他们灭绝净尽，不可与他们立约，也不可怜恤他们。 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申 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7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1-2</a:t>
            </a:r>
          </a:p>
          <a:p>
            <a:pPr marR="800" algn="l" rtl="0"/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15634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ED5D4-6C6F-B368-80DB-FE3586CB1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47262"/>
            <a:ext cx="7886700" cy="5973416"/>
          </a:xfrm>
        </p:spPr>
        <p:txBody>
          <a:bodyPr>
            <a:normAutofit/>
          </a:bodyPr>
          <a:lstStyle/>
          <a:p>
            <a:pPr marL="228600" marR="80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292F33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因为迦南人拜偶像“摩洛”。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292F33"/>
              </a:solidFill>
              <a:effectLst/>
              <a:uLnTx/>
              <a:uFillTx/>
              <a:latin typeface="SimSun" panose="02010600030101010101" pitchFamily="2" charset="-122"/>
              <a:ea typeface="SimSun" panose="02010600030101010101" pitchFamily="2" charset="-122"/>
              <a:cs typeface="+mn-cs"/>
            </a:endParaRPr>
          </a:p>
          <a:p>
            <a:pPr marL="228600" marR="80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292F33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不可使你的儿女经火归与摩洛，也不可亵渎你神的名。我是耶和华。不可与男人苟合，像与女人一样；这本是可憎恶的。不可与兽淫合，玷污自己。女人也不可站在兽前，与他淫合；这本是逆性的事。 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292F33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					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292F33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利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292F33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18:21-23</a:t>
            </a:r>
          </a:p>
          <a:p>
            <a:pPr marL="228600" marR="80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292F33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不可与邻舍的妻行淫，玷污自己。 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292F33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					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292F33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利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292F33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18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292F33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：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292F33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20</a:t>
            </a:r>
          </a:p>
          <a:p>
            <a:pPr marL="228600" marR="80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292F33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淫乱，邪恶，使儿女经火，同性性交，兽交。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292F33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	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292F33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292F33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		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292F33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申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292F33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18:9-14</a:t>
            </a:r>
          </a:p>
          <a:p>
            <a:pPr marL="228600" marR="80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真是罪恶滔天，和今天一样。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292F33"/>
              </a:solidFill>
              <a:effectLst/>
              <a:uLnTx/>
              <a:uFillTx/>
              <a:latin typeface="SimSun" panose="02010600030101010101" pitchFamily="2" charset="-122"/>
              <a:ea typeface="SimSun" panose="02010600030101010101" pitchFamily="2" charset="-122"/>
              <a:cs typeface="+mn-cs"/>
            </a:endParaRPr>
          </a:p>
          <a:p>
            <a:pPr marL="228600" marR="80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292F33"/>
              </a:solidFill>
              <a:effectLst/>
              <a:uLnTx/>
              <a:uFillTx/>
              <a:latin typeface="SimSun" panose="02010600030101010101" pitchFamily="2" charset="-122"/>
              <a:ea typeface="SimSun" panose="02010600030101010101" pitchFamily="2" charset="-122"/>
              <a:cs typeface="+mn-cs"/>
            </a:endParaRP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57542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767C1-3AD9-1131-11ED-24B632581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926961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神等候</a:t>
            </a:r>
            <a:r>
              <a:rPr lang="en-US" altLang="zh-CN" b="1" dirty="0">
                <a:latin typeface="SimSun" panose="02010600030101010101" pitchFamily="2" charset="-122"/>
                <a:ea typeface="SimSun" panose="02010600030101010101" pitchFamily="2" charset="-122"/>
              </a:rPr>
              <a:t>400</a:t>
            </a:r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年让迦南人悔改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AC0F7B-DD41-5F38-4111-A9523CBC6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43000"/>
            <a:ext cx="7886700" cy="5466522"/>
          </a:xfrm>
        </p:spPr>
        <p:txBody>
          <a:bodyPr>
            <a:normAutofit/>
          </a:bodyPr>
          <a:lstStyle/>
          <a:p>
            <a:r>
              <a:rPr lang="zh-CN" altLang="en-US" sz="3200" b="1" i="0" dirty="0">
                <a:solidFill>
                  <a:srgbClr val="333333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耶和华对亚伯兰说</a:t>
            </a:r>
            <a:r>
              <a:rPr lang="en-US" altLang="zh-CN" sz="3200" b="1" i="0" dirty="0">
                <a:solidFill>
                  <a:srgbClr val="333333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: </a:t>
            </a:r>
            <a:r>
              <a:rPr lang="zh-CN" altLang="en-US" sz="3200" b="1" i="0" dirty="0">
                <a:solidFill>
                  <a:srgbClr val="333333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你要的确知道</a:t>
            </a:r>
            <a:r>
              <a:rPr lang="en-US" altLang="zh-CN" sz="3200" b="1" i="0" dirty="0">
                <a:solidFill>
                  <a:srgbClr val="333333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, </a:t>
            </a:r>
            <a:r>
              <a:rPr lang="zh-CN" altLang="en-US" sz="3200" b="1" i="0" dirty="0">
                <a:solidFill>
                  <a:srgbClr val="333333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你的後裔必寄居别人的地</a:t>
            </a:r>
            <a:r>
              <a:rPr lang="en-US" altLang="zh-CN" sz="3200" b="1" i="0" dirty="0">
                <a:solidFill>
                  <a:srgbClr val="333333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, </a:t>
            </a:r>
            <a:r>
              <a:rPr lang="zh-CN" altLang="en-US" sz="3200" b="1" i="0" dirty="0">
                <a:solidFill>
                  <a:srgbClr val="333333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又服事那地的人</a:t>
            </a:r>
            <a:r>
              <a:rPr lang="en-US" altLang="zh-CN" sz="3200" b="1" i="0" dirty="0">
                <a:solidFill>
                  <a:srgbClr val="333333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; </a:t>
            </a:r>
            <a:r>
              <a:rPr lang="zh-CN" altLang="en-US" sz="3200" b="1" i="0" dirty="0">
                <a:solidFill>
                  <a:srgbClr val="333333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那地的人要苦待他们</a:t>
            </a:r>
            <a:r>
              <a:rPr lang="zh-CN" altLang="en-US" sz="3200" b="1" i="0" dirty="0">
                <a:solidFill>
                  <a:srgbClr val="FF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四百年</a:t>
            </a:r>
            <a:r>
              <a:rPr lang="en-US" altLang="zh-CN" sz="3200" b="1" i="0" dirty="0">
                <a:solidFill>
                  <a:srgbClr val="333333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… </a:t>
            </a:r>
            <a:r>
              <a:rPr lang="zh-CN" altLang="en-US" sz="3200" b="1" i="0" dirty="0">
                <a:solidFill>
                  <a:srgbClr val="333333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到了第四代</a:t>
            </a:r>
            <a:r>
              <a:rPr lang="en-US" altLang="zh-CN" sz="3200" b="1" i="0" dirty="0">
                <a:solidFill>
                  <a:srgbClr val="333333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, </a:t>
            </a:r>
            <a:r>
              <a:rPr lang="zh-CN" altLang="en-US" sz="3200" b="1" i="0" dirty="0">
                <a:solidFill>
                  <a:srgbClr val="333333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他们必回到此地</a:t>
            </a:r>
            <a:r>
              <a:rPr lang="en-US" altLang="zh-CN" sz="3200" b="1" i="0" dirty="0">
                <a:solidFill>
                  <a:srgbClr val="333333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, </a:t>
            </a:r>
            <a:r>
              <a:rPr lang="zh-CN" altLang="en-US" sz="3200" b="1" i="0" dirty="0">
                <a:solidFill>
                  <a:srgbClr val="333333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因为亚摩利人的罪孽还没有满盈。</a:t>
            </a:r>
            <a:r>
              <a:rPr lang="en-US" altLang="zh-CN" sz="3200" b="1" i="0" dirty="0">
                <a:solidFill>
                  <a:srgbClr val="333333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		</a:t>
            </a:r>
            <a:r>
              <a:rPr lang="zh-CN" altLang="en-US" sz="3200" b="1" i="0" dirty="0">
                <a:solidFill>
                  <a:srgbClr val="333333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创 </a:t>
            </a:r>
            <a:r>
              <a:rPr lang="en-US" altLang="zh-CN" sz="3200" b="1" i="0" dirty="0">
                <a:solidFill>
                  <a:srgbClr val="333333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15:13,16</a:t>
            </a:r>
          </a:p>
          <a:p>
            <a:r>
              <a:rPr lang="zh-CN" altLang="en-US" sz="3200" b="1" dirty="0">
                <a:solidFill>
                  <a:srgbClr val="3333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神给迦南人</a:t>
            </a:r>
            <a:r>
              <a:rPr lang="en-US" altLang="zh-CN" sz="3200" b="1" dirty="0">
                <a:solidFill>
                  <a:srgbClr val="3333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400</a:t>
            </a:r>
            <a:r>
              <a:rPr lang="zh-CN" altLang="en-US" sz="3200" b="1" dirty="0">
                <a:solidFill>
                  <a:srgbClr val="3333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年，等候他们悔改。</a:t>
            </a:r>
            <a:endParaRPr lang="en-US" altLang="zh-CN" sz="3200" b="1" dirty="0">
              <a:solidFill>
                <a:srgbClr val="3333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宁可让自己的子民，在埃及为奴，也要给迦南人机会悔改。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400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年不是一段短时间。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80127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12166-675A-D880-1634-E2288F801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7135"/>
            <a:ext cx="7886700" cy="897144"/>
          </a:xfrm>
        </p:spPr>
        <p:txBody>
          <a:bodyPr/>
          <a:lstStyle/>
          <a:p>
            <a:pPr algn="ctr"/>
            <a:r>
              <a:rPr lang="zh-CN" altLang="en-US" sz="44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麦基洗德是迦南人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83B6DB-A3D0-29F6-A167-FE6C332B7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38638"/>
            <a:ext cx="7886700" cy="5705061"/>
          </a:xfrm>
        </p:spPr>
        <p:txBody>
          <a:bodyPr>
            <a:normAutofit/>
          </a:bodyPr>
          <a:lstStyle/>
          <a:p>
            <a:pPr marR="800" algn="l" rtl="0"/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又有撒冷王麦基洗德带著饼和酒出来迎接；他是至高神的祭司。他为亚伯兰祝福，说：愿天地的主、至高的神赐福与亚伯兰！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	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创 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14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18-19</a:t>
            </a:r>
          </a:p>
          <a:p>
            <a:pPr marR="800" algn="l" rtl="0"/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至高神的祭司，却没有给子孙留下正统的信仰。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marR="800" algn="l" rtl="0"/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子孙拜摩洛，导致灭亡。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marR="800" algn="l" rtl="0"/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亚伯拉罕却把正统的信仰，传给子孙。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marR="800" algn="l" rtl="0"/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以色列人就是亚伯拉罕，以撒，雅各的后裔。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marR="800" algn="l" rtl="0"/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我们给我们的后代留下什么？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55854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221AA-3FD6-D858-8D87-9441EA108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7013"/>
            <a:ext cx="7886700" cy="852417"/>
          </a:xfrm>
        </p:spPr>
        <p:txBody>
          <a:bodyPr/>
          <a:lstStyle/>
          <a:p>
            <a:pPr algn="ctr"/>
            <a:r>
              <a:rPr 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400</a:t>
            </a:r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年之外，再加</a:t>
            </a:r>
            <a:r>
              <a:rPr lang="en-US" altLang="zh-CN" b="1" dirty="0">
                <a:latin typeface="SimSun" panose="02010600030101010101" pitchFamily="2" charset="-122"/>
                <a:ea typeface="SimSun" panose="02010600030101010101" pitchFamily="2" charset="-122"/>
              </a:rPr>
              <a:t>40</a:t>
            </a:r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年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40C07E-A824-C42C-8CAA-E7A218E5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08213"/>
            <a:ext cx="7886700" cy="5068750"/>
          </a:xfrm>
        </p:spPr>
        <p:txBody>
          <a:bodyPr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</a:rPr>
              <a:t>再加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</a:rPr>
              <a:t>40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</a:rPr>
              <a:t>年，让迦南人知道，神可以使红海的水干了。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可以击杀强大的亚摩利王西宏和噩。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连喇合这样的小女子，也听过这些事。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但耶律哥人却不悔改。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神的审判终于降临。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因迦南人盛行兽交，连牛羊和驴也是肮脏的，必须杀死。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1141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F7669-B7CA-5B44-B2B9-AA7F1855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2044"/>
            <a:ext cx="7886700" cy="946839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神对愿意悔改的人有怜悯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687D3F-4AFD-A4FE-7B0F-918E29696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42391"/>
            <a:ext cx="7886700" cy="5446644"/>
          </a:xfrm>
        </p:spPr>
        <p:txBody>
          <a:bodyPr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这城和其中所有的都要在耶和华面前毁灭。只有妓女喇合与他家中所有的可以存活，因为他隐藏了我们所打发的使者。 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					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书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6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：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17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这是约书亚的命令。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Sun" panose="02010600030101010101" pitchFamily="2" charset="-122"/>
              <a:ea typeface="SimSun" panose="02010600030101010101" pitchFamily="2" charset="-122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约书亚却把妓女喇合与他父家，并他所有的，都救活了；因为他隐藏了约书亚所打发窥探耶利哥的使者，她就住在以色列中，直到今日。			书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6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：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25</a:t>
            </a:r>
          </a:p>
        </p:txBody>
      </p:sp>
    </p:spTree>
    <p:extLst>
      <p:ext uri="{BB962C8B-B14F-4D97-AF65-F5344CB8AC3E}">
        <p14:creationId xmlns:p14="http://schemas.microsoft.com/office/powerpoint/2010/main" val="3222353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6D1C7-CF0C-1D24-6B42-121CEFC3E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67748"/>
            <a:ext cx="7886700" cy="6182139"/>
          </a:xfrm>
        </p:spPr>
        <p:txBody>
          <a:bodyPr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因为她隐藏了我们所打发的使者。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Sun" panose="02010600030101010101" pitchFamily="2" charset="-122"/>
              <a:ea typeface="SimSun" panose="02010600030101010101" pitchFamily="2" charset="-122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妓女喇合因著信，曾和和平平的接待探子，就不与那些不顺从的人一同灭亡。 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						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来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11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：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31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并不是因为喇合圣洁，喇合也是个妓女。</a:t>
            </a:r>
            <a:endParaRPr lang="en-US" altLang="zh-CN" sz="32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0"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喇合冒着生命危险，保护了两个探子。</a:t>
            </a:r>
            <a:endParaRPr lang="en-US" altLang="zh-CN" sz="32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0"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是因这她的信。</a:t>
            </a:r>
            <a:endParaRPr lang="en-US" altLang="zh-CN" sz="32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0"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这信在她遇见两个探子之前就有了。</a:t>
            </a:r>
            <a:endParaRPr lang="en-US" altLang="zh-CN" sz="32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0"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导致她后来的勇敢行为。</a:t>
            </a:r>
            <a:endParaRPr lang="en-US" altLang="zh-CN" sz="32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0"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印证了喇合的信心。</a:t>
            </a:r>
          </a:p>
        </p:txBody>
      </p:sp>
    </p:spTree>
    <p:extLst>
      <p:ext uri="{BB962C8B-B14F-4D97-AF65-F5344CB8AC3E}">
        <p14:creationId xmlns:p14="http://schemas.microsoft.com/office/powerpoint/2010/main" val="970424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A07D4-EBA6-F78F-AC4C-CB87005FA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7136"/>
            <a:ext cx="7886700" cy="956778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朱红线绳预表十字架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14593-87A4-5790-DBEB-EC2E0ED10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38639"/>
            <a:ext cx="7886700" cy="5650396"/>
          </a:xfrm>
        </p:spPr>
        <p:txBody>
          <a:bodyPr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</a:rPr>
              <a:t>神爱世人，甚至将他的独生子赐给他们，叫一切信他的，不至灭亡，反得永生。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</a:rPr>
              <a:t>						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</a:rPr>
              <a:t>约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</a:rPr>
              <a:t>3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</a:rPr>
              <a:t>16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</a:rPr>
              <a:t>世人都犯了罪，本质上和迦南人没有不同。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</a:rPr>
              <a:t>本都该灭亡。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但可以像喇合一样，因着信，不至灭亡，反得永生。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神（耶稣）为喇合的罪付上了灭亡的代价。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喇合因着信，就没有灭亡。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她就住在以色列中，直到今日。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22759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4FB798-ED11-8E23-113E-5E10BD19F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17442"/>
            <a:ext cx="7886700" cy="6211957"/>
          </a:xfrm>
        </p:spPr>
        <p:txBody>
          <a:bodyPr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292F33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</a:rPr>
              <a:t>撒门从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</a:rPr>
              <a:t>喇合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292F33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</a:rPr>
              <a:t>氏生波阿斯。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两个探子，中间有一个叫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292F33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</a:rPr>
              <a:t>撒门？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292F33"/>
              </a:solidFill>
              <a:effectLst/>
              <a:uLnTx/>
              <a:uFillTx/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朱红线绳罗曼史？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我们不知道。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但喇合成为耶稣肉身的祖宗。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耶稣的祖上还有一个是妓女，就是他玛。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将来在天国一定会遇见许多悔改的妓女。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井边的妇人（约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4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章），行淫时被抓的妇人（约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8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章）都已得救。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神为这些人，在十字架上，都付了罪的代价。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7956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B21A0-957E-0AF8-A205-598F3EB9E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6892"/>
            <a:ext cx="7886700" cy="867326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耶稣的家谱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5E8352-AA1A-5813-F5B8-1320FD3F9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08213"/>
            <a:ext cx="7886700" cy="5068750"/>
          </a:xfrm>
        </p:spPr>
        <p:txBody>
          <a:bodyPr>
            <a:normAutofit/>
          </a:bodyPr>
          <a:lstStyle/>
          <a:p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撒门从</a:t>
            </a:r>
            <a:r>
              <a:rPr lang="zh-CN" altLang="en-US" sz="3200" b="1" i="0" u="none" strike="noStrike" baseline="0" dirty="0">
                <a:latin typeface="SimSun" panose="02010600030101010101" pitchFamily="2" charset="-122"/>
                <a:ea typeface="SimSun" panose="02010600030101010101" pitchFamily="2" charset="-122"/>
              </a:rPr>
              <a:t>喇合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氏生波阿斯；波阿斯从路得氏生俄备得；俄备得生耶西。耶西生大卫王。大卫从乌利亚的妻子生所罗门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			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太 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5-6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马太记载的耶稣家谱中，有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4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个女人，其中有两个是妓女。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喇合是其中之一。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这是在约书亚记中的故事。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61090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005B1-C3EF-D196-0967-20A75E569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7134"/>
            <a:ext cx="7886700" cy="877265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十字架的预表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FE6A3-4887-D711-BA1E-A598BE930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93304"/>
            <a:ext cx="7886700" cy="5083659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逾越节。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用牛羊的血，涂在门框与门栏上。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灭命的天使，见了血，就逾越而过，不杀这家的长子。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这血也预表十字架。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和朱红线绳一样。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5526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017A1-BCE1-4A34-0657-5259BF272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991565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朱红线绳是与神立约的记号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7CADC3-4AE1-CBCC-A554-D81374D54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32452"/>
            <a:ext cx="7886700" cy="4944511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有一个华人教会，在弟兄姐妹受洗的时候，让他们手上绑一条红丝带。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和喇合一样，与神立约。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永远的约。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你愿意与神立约吗？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27108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08AA1-3F1F-17A9-2D47-CCF65DC50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2105"/>
            <a:ext cx="7886700" cy="936900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约书亚带领以色列人进迦南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56EC8-EAA2-5436-57ED-78E107046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22513"/>
            <a:ext cx="7886700" cy="4954450"/>
          </a:xfrm>
        </p:spPr>
        <p:txBody>
          <a:bodyPr>
            <a:normAutofit lnSpcReduction="10000"/>
          </a:bodyPr>
          <a:lstStyle/>
          <a:p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你当刚强壮胆！因为你必使这百姓承受那地为业，就是我向他们列祖起誓应许赐给他们的地。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书 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6</a:t>
            </a: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约书亚带领以色列人，攻打迦南。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这些人，除了约书亚与迦勒，都是在旷野流浪时生的。年记最大的也只有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40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岁。</a:t>
            </a:r>
            <a:endParaRPr lang="en-US" altLang="zh-CN" sz="3200" b="1" i="0" u="none" strike="noStrike" baseline="0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大部分是妇人与孩子，没有作战力。</a:t>
            </a:r>
            <a:endParaRPr lang="en-US" altLang="zh-CN" sz="3200" b="1" i="0" u="none" strike="noStrike" baseline="0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过约旦河后，第一个迦南大城，就是城墙坚固的耶律哥。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约书亚一定要先拿下这城。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06529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C9F33-6E5E-21E4-1772-8CB0B3420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7136"/>
            <a:ext cx="7886700" cy="867326"/>
          </a:xfrm>
        </p:spPr>
        <p:txBody>
          <a:bodyPr/>
          <a:lstStyle/>
          <a:p>
            <a:pPr algn="ctr"/>
            <a:r>
              <a:rPr lang="zh-CN" altLang="en-US" sz="44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约书亚打发两个探子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B1C46-C573-68D2-689F-8A65668FC9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08822"/>
            <a:ext cx="7886700" cy="5168141"/>
          </a:xfrm>
        </p:spPr>
        <p:txBody>
          <a:bodyPr>
            <a:normAutofit/>
          </a:bodyPr>
          <a:lstStyle/>
          <a:p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当下，嫩的儿子约书亚从什亭暗暗打发两个人作探子，吩咐说：「你们去窥探那地和耶利哥。」於是二人去了，来到一个妓女名叫喇合的家里，就在那里躺卧。 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		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书 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喇合的家在城墙边，交通方便，是个酒店。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二人就在那里落脚，可能不知道喇合也是个妓女。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35160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FC515-F2AD-A42B-B365-5F8C1B6D3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1861"/>
            <a:ext cx="7886700" cy="897144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情况紧急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1F3BA-D5A1-DE81-1614-696EDBF77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62878"/>
            <a:ext cx="7886700" cy="5014085"/>
          </a:xfrm>
        </p:spPr>
        <p:txBody>
          <a:bodyPr>
            <a:normAutofit/>
          </a:bodyPr>
          <a:lstStyle/>
          <a:p>
            <a:pPr marR="800" algn="l" rtl="0"/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有人告诉耶利哥王说：「今夜有以色列人来到这里窥探此地。」 耶利哥王打发人去见喇合说：「那来到你这里、进了你家的人要交出来，因为他们来窥探全地。」 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书 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2-3</a:t>
            </a:r>
          </a:p>
          <a:p>
            <a:pPr marR="800"/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先是女人领二人上了房顶，将他们藏在那里所摆的麻秸中。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书 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6</a:t>
            </a:r>
          </a:p>
          <a:p>
            <a:pPr marR="800" algn="l" rtl="0"/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但行踪暴露，情况紧急。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marR="800" algn="l" rtl="0"/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92870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D6A8B-8765-2C91-84B9-8C94D556D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1801"/>
            <a:ext cx="7886700" cy="802722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喇合保护了两个探子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C34231-6A4A-5EF3-74B1-526EC3D4F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28091"/>
            <a:ext cx="7886700" cy="5048872"/>
          </a:xfrm>
        </p:spPr>
        <p:txBody>
          <a:bodyPr>
            <a:normAutofit/>
          </a:bodyPr>
          <a:lstStyle/>
          <a:p>
            <a:pPr marR="800" algn="l" rtl="0"/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女人将二人隐藏，就回答说：「那人果然到我这里来；他们是那里来的我却不知道。天黑、要关城门的时候，他们出去了，往那里去我却不知道。你们快快地去追赶，就必追上。」 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书 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4-5</a:t>
            </a:r>
          </a:p>
          <a:p>
            <a:pPr marR="800" algn="l" rtl="0"/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那些人就往约但河的渡口追赶他们去了。追赶他们的人一出去，城门就关了。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				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书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2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7</a:t>
            </a:r>
          </a:p>
          <a:p>
            <a:pPr marR="800" algn="l" rtl="0"/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两个探子安全了。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0373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4D16D-60F8-374B-4A74-201496853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7074"/>
            <a:ext cx="7886700" cy="792783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喇合说谎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1FDFC3-A847-2177-326B-EA14AB987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23122"/>
            <a:ext cx="7886700" cy="5531126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耶和华憎恶说谎的嘴唇，却喜悦可靠的人。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			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箴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12:22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不要彼此说谎，因你们已经脱去旧人和旧人的行为。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	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西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3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9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说谎是罪。喇合说了谎。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喇合犯了罪吗？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妓女喇合因著信，曾和和平平的接待探子，就不与那些不顺从的人一同灭亡。 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				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来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11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31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新约圣经赞扬喇合，不认为她犯了罪。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40634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CAE99-2AD8-B527-6C4F-F2898CEF5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837509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说谎不算是罪的特例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DC2F3-855C-0CA3-8D81-AE4ACC8755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48578"/>
            <a:ext cx="7886700" cy="5128385"/>
          </a:xfrm>
        </p:spPr>
        <p:txBody>
          <a:bodyPr>
            <a:normAutofit/>
          </a:bodyPr>
          <a:lstStyle/>
          <a:p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收生婆对法老说：因为希伯来妇人与埃及妇人不同；希伯来妇人本是健壮的，收生婆还没有到，他们已经生产了。 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			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出 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19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约拿单回答扫罗说：大卫切求我容他往伯利恒去。他说：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”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求你容我去，因为我家在城里有献祭的事；我长兄吩咐我去。如今我若在你眼前蒙恩，求你容我去见我的弟兄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”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；所以大卫没有赴王的席。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					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撒上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20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28-29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33854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6464</TotalTime>
  <Words>4164</Words>
  <Application>Microsoft Office PowerPoint</Application>
  <PresentationFormat>On-screen Show (4:3)</PresentationFormat>
  <Paragraphs>159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SimSun</vt:lpstr>
      <vt:lpstr>Aptos</vt:lpstr>
      <vt:lpstr>Aptos Display</vt:lpstr>
      <vt:lpstr>Arial</vt:lpstr>
      <vt:lpstr>Office Theme</vt:lpstr>
      <vt:lpstr>朱红线绳</vt:lpstr>
      <vt:lpstr>PowerPoint Presentation</vt:lpstr>
      <vt:lpstr>耶稣的家谱</vt:lpstr>
      <vt:lpstr>约书亚带领以色列人进迦南</vt:lpstr>
      <vt:lpstr>约书亚打发两个探子</vt:lpstr>
      <vt:lpstr>情况紧急</vt:lpstr>
      <vt:lpstr>喇合保护了两个探子</vt:lpstr>
      <vt:lpstr>喇合说谎</vt:lpstr>
      <vt:lpstr>说谎不算是罪的特例</vt:lpstr>
      <vt:lpstr>PowerPoint Presentation</vt:lpstr>
      <vt:lpstr>喇合的信心</vt:lpstr>
      <vt:lpstr>耶和华神的作为已经传遍迦南</vt:lpstr>
      <vt:lpstr>喇合的请求</vt:lpstr>
      <vt:lpstr>朱红线绳之约</vt:lpstr>
      <vt:lpstr>PowerPoint Presentation</vt:lpstr>
      <vt:lpstr>PowerPoint Presentation</vt:lpstr>
      <vt:lpstr>PowerPoint Presentation</vt:lpstr>
      <vt:lpstr>以色列人攻取耶律哥</vt:lpstr>
      <vt:lpstr>PowerPoint Presentation</vt:lpstr>
      <vt:lpstr>神的审判来了！</vt:lpstr>
      <vt:lpstr>神恨恶罪恶的迦南人</vt:lpstr>
      <vt:lpstr>PowerPoint Presentation</vt:lpstr>
      <vt:lpstr>神等候400年让迦南人悔改</vt:lpstr>
      <vt:lpstr>麦基洗德是迦南人</vt:lpstr>
      <vt:lpstr>400年之外，再加40年</vt:lpstr>
      <vt:lpstr>神对愿意悔改的人有怜悯</vt:lpstr>
      <vt:lpstr>PowerPoint Presentation</vt:lpstr>
      <vt:lpstr>朱红线绳预表十字架</vt:lpstr>
      <vt:lpstr>PowerPoint Presentation</vt:lpstr>
      <vt:lpstr>十字架的预表</vt:lpstr>
      <vt:lpstr>朱红线绳是与神立约的记号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Huang, Leaf</dc:creator>
  <cp:lastModifiedBy>Leaf Huang</cp:lastModifiedBy>
  <cp:revision>2</cp:revision>
  <dcterms:created xsi:type="dcterms:W3CDTF">2024-09-04T16:17:44Z</dcterms:created>
  <dcterms:modified xsi:type="dcterms:W3CDTF">2024-10-19T19:48:37Z</dcterms:modified>
</cp:coreProperties>
</file>