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5" r:id="rId15"/>
    <p:sldId id="274" r:id="rId16"/>
    <p:sldId id="270" r:id="rId17"/>
    <p:sldId id="271" r:id="rId18"/>
    <p:sldId id="272" r:id="rId19"/>
    <p:sldId id="273" r:id="rId20"/>
    <p:sldId id="276" r:id="rId21"/>
    <p:sldId id="277" r:id="rId22"/>
    <p:sldId id="269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C58ADB-42EB-464D-9DEE-AC70F751AC2B}" v="365" dt="2024-08-18T02:21:19.3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22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6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2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38EF-C320-4A55-8E0E-D4945047758C}" type="datetimeFigureOut">
              <a:rPr lang="en-US" smtClean="0"/>
              <a:t>8/17/2024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635C-7418-43BC-896D-F9AF1425F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094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38EF-C320-4A55-8E0E-D4945047758C}" type="datetimeFigureOut">
              <a:rPr lang="en-US" smtClean="0"/>
              <a:t>8/17/2024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635C-7418-43BC-896D-F9AF1425F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70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38EF-C320-4A55-8E0E-D4945047758C}" type="datetimeFigureOut">
              <a:rPr lang="en-US" smtClean="0"/>
              <a:t>8/17/2024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635C-7418-43BC-896D-F9AF1425F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11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38EF-C320-4A55-8E0E-D4945047758C}" type="datetimeFigureOut">
              <a:rPr lang="en-US" smtClean="0"/>
              <a:t>8/17/2024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635C-7418-43BC-896D-F9AF1425F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153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38EF-C320-4A55-8E0E-D4945047758C}" type="datetimeFigureOut">
              <a:rPr lang="en-US" smtClean="0"/>
              <a:t>8/17/2024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635C-7418-43BC-896D-F9AF1425F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46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38EF-C320-4A55-8E0E-D4945047758C}" type="datetimeFigureOut">
              <a:rPr lang="en-US" smtClean="0"/>
              <a:t>8/17/2024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635C-7418-43BC-896D-F9AF1425F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74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38EF-C320-4A55-8E0E-D4945047758C}" type="datetimeFigureOut">
              <a:rPr lang="en-US" smtClean="0"/>
              <a:t>8/17/2024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635C-7418-43BC-896D-F9AF1425F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728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38EF-C320-4A55-8E0E-D4945047758C}" type="datetimeFigureOut">
              <a:rPr lang="en-US" smtClean="0"/>
              <a:t>8/17/2024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635C-7418-43BC-896D-F9AF1425F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851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38EF-C320-4A55-8E0E-D4945047758C}" type="datetimeFigureOut">
              <a:rPr lang="en-US" smtClean="0"/>
              <a:t>8/17/2024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635C-7418-43BC-896D-F9AF1425F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67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38EF-C320-4A55-8E0E-D4945047758C}" type="datetimeFigureOut">
              <a:rPr lang="en-US" smtClean="0"/>
              <a:t>8/17/2024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635C-7418-43BC-896D-F9AF1425F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66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38EF-C320-4A55-8E0E-D4945047758C}" type="datetimeFigureOut">
              <a:rPr lang="en-US" smtClean="0"/>
              <a:t>8/17/2024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D635C-7418-43BC-896D-F9AF1425F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90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7F38EF-C320-4A55-8E0E-D4945047758C}" type="datetimeFigureOut">
              <a:rPr lang="en-US" smtClean="0"/>
              <a:t>8/17/2024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BD635C-7418-43BC-896D-F9AF1425F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85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FA8A1-0622-9EA1-B459-A313ABFD95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708771"/>
            <a:ext cx="7772400" cy="1716530"/>
          </a:xfrm>
        </p:spPr>
        <p:txBody>
          <a:bodyPr/>
          <a:lstStyle/>
          <a:p>
            <a:r>
              <a:rPr lang="zh-CN" altLang="en-US" sz="60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更美的家乡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442099-7270-D5C1-55BA-F13FAACB95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019108"/>
            <a:ext cx="6858000" cy="1655762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黄力夫弟兄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TCCF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20753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A9530-CA57-57EB-F3F5-A876AB72F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936900"/>
          </a:xfrm>
        </p:spPr>
        <p:txBody>
          <a:bodyPr/>
          <a:lstStyle/>
          <a:p>
            <a:pPr algn="ctr"/>
            <a:r>
              <a:rPr lang="zh-CN" altLang="en-US" sz="44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血约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D0680-526C-CB5D-5F5C-E4DA9ED0D8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36900"/>
            <a:ext cx="7886700" cy="5662683"/>
          </a:xfrm>
        </p:spPr>
        <p:txBody>
          <a:bodyPr>
            <a:normAutofit/>
          </a:bodyPr>
          <a:lstStyle/>
          <a:p>
            <a:pPr marR="0" algn="l" rtl="0"/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耶和华又对他说：「我是耶和华，曾领你出了迦勒底的吾珥，为要将这地赐你为业。」 亚伯兰说：「主耶和华啊，我怎能知道必得这地为业呢？」 他说：「你为我取一只三年的母牛，一只三年的母山羊，一只三年的公绵羊，一只斑鸠，一只雏鸽。」亚伯兰就取了这些来，每样劈开，分成两半，一半对著一半地摆列，只有鸟没有劈开。 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创 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15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7-10</a:t>
            </a:r>
          </a:p>
          <a:p>
            <a:pPr marR="0" algn="l" rtl="0"/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亚伯拉罕知道要怎么做。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这是要立血约。切约。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32411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88D21-F20A-06F5-3881-F7489569B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18052"/>
            <a:ext cx="7886700" cy="6351105"/>
          </a:xfrm>
        </p:spPr>
        <p:txBody>
          <a:bodyPr>
            <a:normAutofit/>
          </a:bodyPr>
          <a:lstStyle/>
          <a:p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立约的两人，都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要从肉块中经过。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如果违约，就要流血。叫做血约。</a:t>
            </a:r>
            <a:endParaRPr lang="en-US" altLang="zh-CN" sz="3200" b="1" i="0" u="none" strike="noStrike" baseline="0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日落天黑，不料有冒烟的炉并烧著的火把从那些肉块中经过。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创 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15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17</a:t>
            </a: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冒烟的炉并烧著的火把，是燔祭的景象，代表神。</a:t>
            </a:r>
            <a:endParaRPr lang="en-US" altLang="zh-CN" sz="3200" b="1" i="0" u="none" strike="noStrike" baseline="0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神自己从肉块中经过。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但没有要亚伯拉罕也经过。因为 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…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日头正落的时候，亚伯兰沉沉的睡了；忽然有惊人的大黑暗落在他身上。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			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创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15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12</a:t>
            </a:r>
          </a:p>
          <a:p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5215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B5D1B-19E4-DB98-7A42-E497EACCC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16835"/>
            <a:ext cx="7886700" cy="5660128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只有神从肉块中经过，亚伯拉罕没有。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意思是，即使人违约，神要代替人付违约的代价。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耶稣在十字架上，代替违约的人，付了流血的代价。因为耶稣就是神。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有惊人的大黑暗落在亚伯拉罕身上。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预表耶稣受难的光景。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从午正到申初，遍地都黑暗了。太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27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45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耶稣钉十字架的时候，天黑也提早来临，是神代替人付了违约的血价。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84886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Cross as altar">
            <a:extLst>
              <a:ext uri="{FF2B5EF4-FFF2-40B4-BE49-F238E27FC236}">
                <a16:creationId xmlns:a16="http://schemas.microsoft.com/office/drawing/2014/main" id="{C16721B3-24A7-D436-C3DA-64FF6F017D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134" y="1717813"/>
            <a:ext cx="6858000" cy="303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E2E7109-CDCA-D3A1-26BA-6D19262392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740" y="195474"/>
            <a:ext cx="3354456" cy="455605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3F6DAF5-AC32-F1EE-AE55-5EE9913C19A4}"/>
              </a:ext>
            </a:extLst>
          </p:cNvPr>
          <p:cNvSpPr txBox="1"/>
          <p:nvPr/>
        </p:nvSpPr>
        <p:spPr>
          <a:xfrm>
            <a:off x="1133061" y="5148470"/>
            <a:ext cx="70965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所以，新约是旧约的实践，是同一个约，神与人立的约。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9395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2EFF2-FDD3-A02A-8315-82D4AF20C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7075"/>
            <a:ext cx="7886700" cy="912052"/>
          </a:xfrm>
        </p:spPr>
        <p:txBody>
          <a:bodyPr/>
          <a:lstStyle/>
          <a:p>
            <a:pPr algn="ctr"/>
            <a:r>
              <a:rPr lang="zh-CN" altLang="en-US" sz="44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亚伯拉罕的信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52788-8C28-3F0D-F613-CDF86ED65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98274"/>
            <a:ext cx="7886700" cy="5078689"/>
          </a:xfrm>
        </p:spPr>
        <p:txBody>
          <a:bodyPr>
            <a:normAutofit/>
          </a:bodyPr>
          <a:lstStyle/>
          <a:p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亚伯拉罕因著信，被试验的时候，就把以撒献上；这便是那欢喜领受应许的，将自己独生的儿子献上。 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来 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11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17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他以为神还能叫人从死里复活；他也彷佛从死中得回他的儿子来。来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11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19</a:t>
            </a: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亚伯兰信耶和华，耶和华就以此为他的义。 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创 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15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6</a:t>
            </a: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旧约中的因信称义。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也预表新约中的因信称义。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59132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BAB95-4D52-67D4-A7D0-CDDFD033C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7013"/>
            <a:ext cx="7886700" cy="921991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信望爱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77F6B-2105-5F4E-12F7-E554EB57E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79004"/>
            <a:ext cx="7886700" cy="5580822"/>
          </a:xfrm>
        </p:spPr>
        <p:txBody>
          <a:bodyPr>
            <a:normAutofit/>
          </a:bodyPr>
          <a:lstStyle/>
          <a:p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因信心生出盼望。因有了盼望，就轻看今生的环境。</a:t>
            </a:r>
            <a:endParaRPr lang="en-US" altLang="zh-CN" sz="3200" b="1" i="0" u="none" strike="noStrike" baseline="0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只是我先前以为与我有益的，我现在因基督都当作有损的。不但如此，我也将万事当作有损的，因我以认识我主基督耶稣为至宝。我为他已经丢弃万事，看作粪土，为要得著基督。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腓 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3</a:t>
            </a:r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7-8</a:t>
            </a:r>
          </a:p>
          <a:p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保罗与西拉，半夜的歌声。</a:t>
            </a:r>
            <a:endParaRPr lang="en-US" altLang="zh-CN" sz="3200" b="1" i="0" u="none" strike="noStrike" baseline="0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如今常存的有信，有望，有爱这三样，其中最大的是爱（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Agape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）。林前 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13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13</a:t>
            </a: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台湾的刘医生。</a:t>
            </a:r>
            <a:endParaRPr lang="en-US" altLang="zh-CN" sz="3200" b="1" i="0" u="none" strike="noStrike" baseline="0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25118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565BA-15E6-DB2F-75E6-DB2C3CF68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1862"/>
            <a:ext cx="7886700" cy="887204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属灵伟人也有软弱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D1D2A-71EC-4790-46E4-5DD2BC5D4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23122"/>
            <a:ext cx="7886700" cy="5053841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那将要来的是你吗？还是我们等候别人呢？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	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太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11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3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施洗约翰派门徒去问耶稣，因为他被下在监里，有软弱。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耶稣回答说：你们去，把所听见，所看见的事告诉约翰。就是瞎子看见，瘸子行走，长大麻疯的洁净，聋子听见，死人复活，穷人有福音传给他们。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太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11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4-5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耶稣引用，赛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35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5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，赛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61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1-2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，来回答施洗约翰。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63550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03813-8E06-BB43-14F3-2F4975C92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924" y="86831"/>
            <a:ext cx="7886700" cy="877265"/>
          </a:xfrm>
        </p:spPr>
        <p:txBody>
          <a:bodyPr/>
          <a:lstStyle/>
          <a:p>
            <a:pPr algn="ctr"/>
            <a:r>
              <a:rPr lang="zh-CN" altLang="en-US" sz="4400" b="1" dirty="0">
                <a:latin typeface="SimSun" panose="02010600030101010101" pitchFamily="2" charset="-122"/>
                <a:ea typeface="SimSun" panose="02010600030101010101" pitchFamily="2" charset="-122"/>
              </a:rPr>
              <a:t>以赛亚是个伟大的先知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7F67C-B09C-6D8A-B440-33AD9308E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07604"/>
            <a:ext cx="7886700" cy="4969359"/>
          </a:xfrm>
        </p:spPr>
        <p:txBody>
          <a:bodyPr>
            <a:normAutofit lnSpcReduction="10000"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多次预言弥赛亚要来，全部应验在耶稣身上。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以赛亚书是旧约中的福音书。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但以赛亚最伟大的地方，是他在蒙召的时候，神就告诉他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…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你去告诉这百姓说：你们听是要听见，却不明白；看是要看见，却不晓得。要使这百姓心蒙脂油，耳朵发沉，眼睛昏迷；恐怕眼睛看见，耳朵听见，心里明白，回转过来，便得医治。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						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赛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6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9-10</a:t>
            </a:r>
          </a:p>
          <a:p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4256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758DC-BDF1-CAB2-4920-9C8DEC963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26774"/>
            <a:ext cx="7886700" cy="6157291"/>
          </a:xfrm>
        </p:spPr>
        <p:txBody>
          <a:bodyPr>
            <a:normAutofit/>
          </a:bodyPr>
          <a:lstStyle/>
          <a:p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你们听是要听见，却不明白；看是要看见，却不晓得。（因）这百姓心蒙脂油，耳朵发沉，眼睛昏迷；（生）怕眼睛看见，耳朵听见，心里明白，回转过来，便得医治。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最没有成就感的先知。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还活得很长，经历南国的</a:t>
            </a:r>
            <a:r>
              <a:rPr lang="en-US" altLang="zh-CN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4</a:t>
            </a:r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个王。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最忠心的先知。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最后为主殉道。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被锯锯死。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来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11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37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因为他看见那更美的家乡。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5681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EC272-B43A-6B9F-5A1F-1DFE36F43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77687"/>
            <a:ext cx="7886700" cy="5799276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耶稣用以赛亚的经历，来鼓励施洗约翰。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也鼓励撑不下去的我们。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凡劳苦担重担的人可以到我这里来，我就使你们得安息。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太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11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28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继续跟随耶稣，走各各他的道路。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83925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101BFCA-CA51-5C33-916F-9088041A2927}"/>
              </a:ext>
            </a:extLst>
          </p:cNvPr>
          <p:cNvSpPr txBox="1"/>
          <p:nvPr/>
        </p:nvSpPr>
        <p:spPr>
          <a:xfrm>
            <a:off x="664535" y="435935"/>
            <a:ext cx="791593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这些人都是存著信心死的，并没有得著所应许的；却从远处望见，且欢喜迎接，又承认自己在世上是客旅，是寄居的。说这样话的人是表明自己要找一个家乡。他们若想念所离开的家乡，还有可以回去的机会。他们却羡慕一个更美的家乡，就是在天上的。所以神被称为他们的神，并不以为耻，因为他已经给他们预备了一座城。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					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来 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11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13-16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02110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16FDD-6D43-EE94-ECB6-0088FAEB9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有一条路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1022D21-253B-E690-A776-2B20665A11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950554" y="1690689"/>
            <a:ext cx="5335115" cy="30469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有人看了看</a:t>
            </a:r>
            <a:r>
              <a:rPr kumimoji="0" lang="zh-CN" altLang="en-US" sz="3200" b="1" i="0" u="none" strike="noStrike" cap="none" normalizeH="0" baseline="0" dirty="0">
                <a:ln>
                  <a:noFill/>
                </a:ln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，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有人走了个头</a:t>
            </a:r>
            <a:r>
              <a:rPr kumimoji="0" lang="zh-CN" altLang="en-US" sz="3200" b="1" i="0" u="none" strike="noStrike" cap="none" normalizeH="0" baseline="0" dirty="0">
                <a:ln>
                  <a:noFill/>
                </a:ln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，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有人走了一半</a:t>
            </a:r>
            <a:r>
              <a:rPr kumimoji="0" lang="zh-CN" altLang="en-US" sz="3200" b="1" i="0" u="none" strike="noStrike" cap="none" normalizeH="0" baseline="0" dirty="0">
                <a:ln>
                  <a:noFill/>
                </a:ln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，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有人走了十分之九</a:t>
            </a:r>
            <a:r>
              <a:rPr kumimoji="0" lang="zh-CN" altLang="en-US" sz="3200" b="1" i="0" u="none" strike="noStrike" cap="none" normalizeH="0" baseline="0" dirty="0">
                <a:ln>
                  <a:noFill/>
                </a:ln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，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有谁能甘心为主被人弃绝</a:t>
            </a:r>
            <a:r>
              <a:rPr kumimoji="0" lang="zh-CN" altLang="en-US" sz="3200" b="1" i="0" u="none" strike="noStrike" cap="none" normalizeH="0" baseline="0" dirty="0">
                <a:ln>
                  <a:noFill/>
                </a:ln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，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有谁能背起十架跟主走</a:t>
            </a:r>
            <a:r>
              <a:rPr kumimoji="0" lang="zh-CN" altLang="en-US" sz="3200" b="1" i="0" u="none" strike="noStrike" cap="none" normalizeH="0" baseline="0" dirty="0">
                <a:ln>
                  <a:noFill/>
                </a:ln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B63009-5057-85AC-08E2-113E24B65CE1}"/>
              </a:ext>
            </a:extLst>
          </p:cNvPr>
          <p:cNvSpPr txBox="1"/>
          <p:nvPr/>
        </p:nvSpPr>
        <p:spPr>
          <a:xfrm>
            <a:off x="2047461" y="5670274"/>
            <a:ext cx="4775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复旦大学团契。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60466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48504-077B-C32D-0A5E-0BF13E774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7F466-9B8D-0997-EB8B-6460EDC62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施洗约翰为主殉道，也看见那更美的家乡。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8841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通过古代先知认识我们的造物主— 守望台线上书库">
            <a:extLst>
              <a:ext uri="{FF2B5EF4-FFF2-40B4-BE49-F238E27FC236}">
                <a16:creationId xmlns:a16="http://schemas.microsoft.com/office/drawing/2014/main" id="{1E2EC14F-FD2F-7602-2801-C8B5AEB825A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98" y="245546"/>
            <a:ext cx="7886700" cy="394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8BD93BE-6223-B666-F9C2-33B4A06570D4}"/>
              </a:ext>
            </a:extLst>
          </p:cNvPr>
          <p:cNvSpPr txBox="1"/>
          <p:nvPr/>
        </p:nvSpPr>
        <p:spPr>
          <a:xfrm>
            <a:off x="767798" y="4631635"/>
            <a:ext cx="78867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你向天观看，数算众星，能数得过来吗？又对他说：你的後裔将要如此。 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								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创 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15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5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70351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1781"/>
            <a:ext cx="7886700" cy="936980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信心名人录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41171"/>
            <a:ext cx="7886700" cy="5035792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亚伯，以诺，诺亚，亚伯拉罕，以撒，雅各，撒拉。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都是创世纪中的信心人物。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我们既有这许多的见证人，如同云彩围著我们。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来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12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05737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89558"/>
            <a:ext cx="7886700" cy="944295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远处望见，欢喜迎接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77747"/>
            <a:ext cx="7886700" cy="4999216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这些人都是存著信心死的，并没有得著所应许的。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神应许了什么？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因为他等候那座有根基的城，就是神所经营所建造的。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来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11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10</a:t>
            </a:r>
          </a:p>
          <a:p>
            <a:pPr lvl="0"/>
            <a:r>
              <a:rPr lang="zh-TW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那座有根基的城</a:t>
            </a:r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，就是新耶路撒冷，新天新地。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7051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63270"/>
            <a:ext cx="7886700" cy="5613693"/>
          </a:xfrm>
        </p:spPr>
        <p:txBody>
          <a:bodyPr>
            <a:normAutofit/>
          </a:bodyPr>
          <a:lstStyle/>
          <a:p>
            <a:pPr lvl="0"/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是永恒的家乡。</a:t>
            </a:r>
            <a:endParaRPr lang="en-US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却从远处望见，且欢喜迎接。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用信心的眼睛看见。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欢喜迎接，心存盼望，内心喜乐。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信心带来无比的平安。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慕迪牧师的见证。</a:t>
            </a:r>
            <a:endParaRPr lang="en-US" sz="32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437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74931"/>
            <a:ext cx="7886700" cy="951610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世上是客旅，是寄居的</a:t>
            </a:r>
            <a:endParaRPr lang="en-US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28954"/>
            <a:ext cx="7886700" cy="4948009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暂时居住，没有永恒价值。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今生是为永恒预备。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标杆人生，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Rick Warren 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牧师。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57777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7888"/>
            <a:ext cx="7886700" cy="1002816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更美的家乡</a:t>
            </a:r>
            <a:endParaRPr lang="en-US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28954"/>
            <a:ext cx="7886700" cy="5365659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他们若想念所离开的家乡，还有可以回去的机会。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落叶归根。还有可以回去的机会。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但地上的家，不是永恒的家。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神要接我们去一个更美的家乡。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美在那里？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天天打麻将？</a:t>
            </a:r>
            <a:endParaRPr lang="en-US" altLang="zh-CN" sz="32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47958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965" y="457682"/>
            <a:ext cx="7886700" cy="5665139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恐袭中自杀的人肉炸弹，在天堂享受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72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个美女？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当复活的时候，人也不娶也不嫁，乃像天上的使者一样。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太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22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30</a:t>
            </a:r>
            <a:endParaRPr lang="zh-CN" alt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属地的与属天的，完全不一样。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我若去为你们预备了地方，就必再来接你们到我那里去，我在那里，叫你们也在那里。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		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约 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14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3</a:t>
            </a: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耶稣的应许。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带给我们无比的盼望。</a:t>
            </a:r>
          </a:p>
          <a:p>
            <a:endParaRPr lang="en-US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5442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EB08C-E2B2-4CB5-E0A3-63F8A0E90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7074"/>
            <a:ext cx="7886700" cy="921991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神与亚伯拉罕立约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37ED7-95F1-630C-2DF0-09B25E05F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27483"/>
            <a:ext cx="7886700" cy="4949480"/>
          </a:xfrm>
        </p:spPr>
        <p:txBody>
          <a:bodyPr>
            <a:normAutofit/>
          </a:bodyPr>
          <a:lstStyle/>
          <a:p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我必使你的後裔极其繁多；国度从你而立，君王从你而出。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我要与你并你世世代代的後裔坚立我的约，作永远的约，是要作你和你後裔的神。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		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创 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17</a:t>
            </a:r>
            <a:r>
              <a:rPr lang="zh-CN" altLang="en-US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2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6-7</a:t>
            </a: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这就是“旧约”，是相对“新约”而言的。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立约的仪式是血约。</a:t>
            </a:r>
            <a:endParaRPr lang="en-US" altLang="zh-CN" sz="3200" b="1" dirty="0">
              <a:solidFill>
                <a:srgbClr val="292F33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3842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5953</TotalTime>
  <Words>1958</Words>
  <Application>Microsoft Office PowerPoint</Application>
  <PresentationFormat>On-screen Show (4:3)</PresentationFormat>
  <Paragraphs>102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SimSun</vt:lpstr>
      <vt:lpstr>Aptos</vt:lpstr>
      <vt:lpstr>Aptos Display</vt:lpstr>
      <vt:lpstr>Arial</vt:lpstr>
      <vt:lpstr>Office Theme</vt:lpstr>
      <vt:lpstr>更美的家乡</vt:lpstr>
      <vt:lpstr>PowerPoint Presentation</vt:lpstr>
      <vt:lpstr>信心名人录</vt:lpstr>
      <vt:lpstr>远处望见，欢喜迎接</vt:lpstr>
      <vt:lpstr>PowerPoint Presentation</vt:lpstr>
      <vt:lpstr>世上是客旅，是寄居的</vt:lpstr>
      <vt:lpstr>更美的家乡</vt:lpstr>
      <vt:lpstr>PowerPoint Presentation</vt:lpstr>
      <vt:lpstr>神与亚伯拉罕立约</vt:lpstr>
      <vt:lpstr>血约</vt:lpstr>
      <vt:lpstr>PowerPoint Presentation</vt:lpstr>
      <vt:lpstr>PowerPoint Presentation</vt:lpstr>
      <vt:lpstr>PowerPoint Presentation</vt:lpstr>
      <vt:lpstr>亚伯拉罕的信</vt:lpstr>
      <vt:lpstr>信望爱</vt:lpstr>
      <vt:lpstr>属灵伟人也有软弱</vt:lpstr>
      <vt:lpstr>以赛亚是个伟大的先知</vt:lpstr>
      <vt:lpstr>PowerPoint Presentation</vt:lpstr>
      <vt:lpstr>PowerPoint Presentation</vt:lpstr>
      <vt:lpstr>有一条路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Huang, Leaf</dc:creator>
  <cp:lastModifiedBy>Leaf Huang</cp:lastModifiedBy>
  <cp:revision>2</cp:revision>
  <dcterms:created xsi:type="dcterms:W3CDTF">2024-06-10T21:04:09Z</dcterms:created>
  <dcterms:modified xsi:type="dcterms:W3CDTF">2024-08-18T02:22:03Z</dcterms:modified>
</cp:coreProperties>
</file>