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0" r:id="rId3"/>
    <p:sldId id="261" r:id="rId4"/>
    <p:sldId id="263" r:id="rId5"/>
    <p:sldId id="277" r:id="rId6"/>
    <p:sldId id="278" r:id="rId7"/>
    <p:sldId id="283" r:id="rId8"/>
    <p:sldId id="274" r:id="rId9"/>
    <p:sldId id="279" r:id="rId10"/>
    <p:sldId id="284" r:id="rId11"/>
    <p:sldId id="282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5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7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0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5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2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6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2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27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2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8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3620-0E71-41C6-83AD-49C0BAAD23B5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566D3-4BAC-468E-AEDB-AEF666EA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6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27C00B-D512-F291-4A01-C932ED8791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45" r="4854" b="-1"/>
          <a:stretch/>
        </p:blipFill>
        <p:spPr>
          <a:xfrm>
            <a:off x="-2285" y="10"/>
            <a:ext cx="9143999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9143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42FCA4-9E69-182F-00EB-1041753C870A}"/>
              </a:ext>
            </a:extLst>
          </p:cNvPr>
          <p:cNvSpPr txBox="1"/>
          <p:nvPr/>
        </p:nvSpPr>
        <p:spPr>
          <a:xfrm>
            <a:off x="3374858" y="1094873"/>
            <a:ext cx="2394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/>
              <a:t>詩篇</a:t>
            </a:r>
            <a:r>
              <a:rPr lang="en-US" altLang="zh-CN" sz="2000" dirty="0"/>
              <a:t>23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448266-E02B-8EC7-2A67-3FF9A193A106}"/>
              </a:ext>
            </a:extLst>
          </p:cNvPr>
          <p:cNvSpPr txBox="1"/>
          <p:nvPr/>
        </p:nvSpPr>
        <p:spPr>
          <a:xfrm>
            <a:off x="1720516" y="1828799"/>
            <a:ext cx="5702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dirty="0"/>
              <a:t>與我同在的</a:t>
            </a:r>
            <a:endParaRPr lang="en-US" altLang="zh-CN" sz="5000" dirty="0"/>
          </a:p>
          <a:p>
            <a:r>
              <a:rPr lang="zh-CN" altLang="en-US" sz="5000" dirty="0"/>
              <a:t>袮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1880561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BBAD29-CD49-9C4E-05DC-86C96100B747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啟</a:t>
            </a:r>
            <a:r>
              <a:rPr lang="en-US" altLang="zh-CN" sz="2000" u="sng" dirty="0">
                <a:solidFill>
                  <a:schemeClr val="bg1"/>
                </a:solidFill>
              </a:rPr>
              <a:t>21</a:t>
            </a:r>
            <a:r>
              <a:rPr lang="zh-CN" altLang="en-US" sz="2000" u="sng" dirty="0">
                <a:solidFill>
                  <a:schemeClr val="bg1"/>
                </a:solidFill>
              </a:rPr>
              <a:t>：</a:t>
            </a:r>
            <a:r>
              <a:rPr lang="en-US" altLang="zh-CN" sz="2000" u="sng" dirty="0">
                <a:solidFill>
                  <a:schemeClr val="bg1"/>
                </a:solidFill>
              </a:rPr>
              <a:t>3</a:t>
            </a:r>
            <a:endParaRPr lang="en-US" sz="2000" u="sng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4373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 聽 見 有 大 聲 音 從 寶 座 出 來 說 ： 看 哪 ， 神 的 帳 幕 在 人 間 。 他 要 與 人 同 住 ， 他 們 要 作 他 的 子 民 。 神 要 親 自 與 他 們 同 在 ， 作 他 們 的 神 。神 要 擦 去 他 們 一 切 的 眼 淚 ； 不 再 有 死 亡 ， 也 不 再 有 悲 哀 、 哭 號 、 疼 痛 ， 因 為 以 前 的 事 都 過 去 了 。</a:t>
            </a:r>
          </a:p>
        </p:txBody>
      </p:sp>
    </p:spTree>
    <p:extLst>
      <p:ext uri="{BB962C8B-B14F-4D97-AF65-F5344CB8AC3E}">
        <p14:creationId xmlns:p14="http://schemas.microsoft.com/office/powerpoint/2010/main" val="687352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1445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我們如何看待及對待顧我們的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主</a:t>
            </a:r>
            <a:r>
              <a:rPr lang="zh-CN" alt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人？我們的“賓客”樣如何呢？</a:t>
            </a:r>
            <a:endParaRPr lang="en-US" altLang="zh-TW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6C61DE-58F6-8C05-3F2C-B12084EF1EB3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詩篇</a:t>
            </a:r>
            <a:r>
              <a:rPr lang="en-US" altLang="zh-CN" sz="2000" u="sng" dirty="0">
                <a:solidFill>
                  <a:schemeClr val="bg1"/>
                </a:solidFill>
              </a:rPr>
              <a:t>23</a:t>
            </a:r>
            <a:r>
              <a:rPr lang="zh-CN" altLang="en-US" sz="2000" u="sng" dirty="0">
                <a:solidFill>
                  <a:schemeClr val="bg1"/>
                </a:solidFill>
              </a:rPr>
              <a:t>：可實踐的見證</a:t>
            </a:r>
            <a:endParaRPr lang="en-US" sz="2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622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BBAD29-CD49-9C4E-05DC-86C96100B747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/>
              <a:t>詩篇</a:t>
            </a:r>
            <a:r>
              <a:rPr lang="en-US" altLang="zh-CN" sz="2000" u="sng" dirty="0"/>
              <a:t>23</a:t>
            </a:r>
            <a:r>
              <a:rPr lang="zh-CN" altLang="en-US" sz="2000" u="sng" dirty="0"/>
              <a:t>：可攝取的指示</a:t>
            </a:r>
            <a:endParaRPr lang="en-US" sz="2000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2164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不論時光是好是壞，我們總有我們的主耶和華為我們的好牧人，好主人。</a:t>
            </a:r>
            <a:endParaRPr lang="en-US" sz="4000" dirty="0">
              <a:effectLst/>
              <a:latin typeface="Calibri" panose="020F050202020403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205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27C00B-D512-F291-4A01-C932ED8791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45" r="4854" b="-1"/>
          <a:stretch/>
        </p:blipFill>
        <p:spPr>
          <a:xfrm>
            <a:off x="-2285" y="10"/>
            <a:ext cx="9143999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9143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42FCA4-9E69-182F-00EB-1041753C870A}"/>
              </a:ext>
            </a:extLst>
          </p:cNvPr>
          <p:cNvSpPr txBox="1"/>
          <p:nvPr/>
        </p:nvSpPr>
        <p:spPr>
          <a:xfrm>
            <a:off x="3374858" y="1094873"/>
            <a:ext cx="2394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/>
              <a:t>詩篇</a:t>
            </a:r>
            <a:r>
              <a:rPr lang="en-US" altLang="zh-CN" sz="2000" dirty="0"/>
              <a:t>23</a:t>
            </a:r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4C4435-CD66-57D6-19B3-A2449D84BAFF}"/>
              </a:ext>
            </a:extLst>
          </p:cNvPr>
          <p:cNvSpPr txBox="1"/>
          <p:nvPr/>
        </p:nvSpPr>
        <p:spPr>
          <a:xfrm>
            <a:off x="1720516" y="1828799"/>
            <a:ext cx="57029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i="1" dirty="0"/>
              <a:t>默想</a:t>
            </a:r>
            <a:r>
              <a:rPr lang="en-US" altLang="zh-CN" sz="3000" i="1" dirty="0"/>
              <a:t>… </a:t>
            </a:r>
            <a:r>
              <a:rPr lang="zh-CN" altLang="en-US" sz="3000" i="1" dirty="0"/>
              <a:t>默禱</a:t>
            </a:r>
            <a:r>
              <a:rPr lang="en-US" altLang="zh-CN" sz="3000" i="1" dirty="0"/>
              <a:t>…</a:t>
            </a:r>
            <a:endParaRPr lang="en-US" sz="3000" i="1" dirty="0"/>
          </a:p>
        </p:txBody>
      </p:sp>
    </p:spTree>
    <p:extLst>
      <p:ext uri="{BB962C8B-B14F-4D97-AF65-F5344CB8AC3E}">
        <p14:creationId xmlns:p14="http://schemas.microsoft.com/office/powerpoint/2010/main" val="361059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BBAD29-CD49-9C4E-05DC-86C96100B747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/>
              <a:t>詩篇</a:t>
            </a:r>
            <a:r>
              <a:rPr lang="en-US" altLang="zh-CN" sz="2000" u="sng" dirty="0"/>
              <a:t>23</a:t>
            </a:r>
            <a:r>
              <a:rPr lang="zh-CN" altLang="en-US" sz="2000" u="sng" dirty="0"/>
              <a:t>：可攝取的指示</a:t>
            </a:r>
            <a:endParaRPr lang="en-US" sz="2000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2164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不論時光是好是壞，我們總有我們的主耶和華為我們的好牧人，好主人。</a:t>
            </a:r>
            <a:endParaRPr lang="en-US" sz="4000" dirty="0">
              <a:effectLst/>
              <a:latin typeface="Calibri" panose="020F050202020403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1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1895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vv. 1-4 – 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我們在外頭時，</a:t>
            </a:r>
            <a:r>
              <a:rPr lang="zh-CN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祂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在那兒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altLang="zh-TW" sz="3500" dirty="0">
              <a:solidFill>
                <a:schemeClr val="bg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vv. 5-6 – 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我們在裡頭時，</a:t>
            </a:r>
            <a:r>
              <a:rPr lang="zh-CN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祂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在這兒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ECC9EC-9B0D-6049-83C0-7E47315555D6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詩篇</a:t>
            </a:r>
            <a:r>
              <a:rPr lang="en-US" altLang="zh-CN" sz="2000" u="sng" dirty="0">
                <a:solidFill>
                  <a:schemeClr val="bg1"/>
                </a:solidFill>
              </a:rPr>
              <a:t>23</a:t>
            </a:r>
            <a:endParaRPr lang="en-US" sz="2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08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BBAD29-CD49-9C4E-05DC-86C96100B747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詩篇</a:t>
            </a:r>
            <a:r>
              <a:rPr lang="en-US" altLang="zh-CN" sz="2000" u="sng" dirty="0">
                <a:solidFill>
                  <a:schemeClr val="bg1"/>
                </a:solidFill>
              </a:rPr>
              <a:t>23</a:t>
            </a:r>
            <a:r>
              <a:rPr lang="zh-CN" altLang="en-US" sz="2000" u="sng" dirty="0">
                <a:solidFill>
                  <a:schemeClr val="bg1"/>
                </a:solidFill>
              </a:rPr>
              <a:t>：</a:t>
            </a:r>
            <a:r>
              <a:rPr lang="en-US" altLang="zh-CN" sz="2000" u="sng" dirty="0">
                <a:solidFill>
                  <a:schemeClr val="bg1"/>
                </a:solidFill>
              </a:rPr>
              <a:t>1-6</a:t>
            </a:r>
            <a:endParaRPr lang="en-US" sz="2000" u="sng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4373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耶 和 華 是 我 的 牧 者 ， 我 必 不 致 缺 乏 。</a:t>
            </a:r>
            <a:r>
              <a:rPr lang="en-US" altLang="zh-TW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他 使 我 躺 臥 在 青 草 地 上 ， 領 我 在 可 安 歇 的 水 邊 。</a:t>
            </a:r>
            <a:r>
              <a:rPr lang="en-US" altLang="zh-TW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</a:t>
            </a: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他 使 我 的 靈 魂 甦 醒 ， 為 自 己 的 名 引 導 我 走 義 路 。</a:t>
            </a:r>
            <a:r>
              <a:rPr lang="en-US" altLang="zh-TW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 </a:t>
            </a: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 雖 然 行 過 死 蔭 的 幽 谷 ， 也 不 怕 遭 害 ， 因 為 你 與 我 同 在 ； 你 的 杖 ， 你 的 竿 ， 都 安 慰 我 。</a:t>
            </a:r>
          </a:p>
        </p:txBody>
      </p:sp>
    </p:spTree>
    <p:extLst>
      <p:ext uri="{BB962C8B-B14F-4D97-AF65-F5344CB8AC3E}">
        <p14:creationId xmlns:p14="http://schemas.microsoft.com/office/powerpoint/2010/main" val="28939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BBAD29-CD49-9C4E-05DC-86C96100B747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詩篇</a:t>
            </a:r>
            <a:r>
              <a:rPr lang="en-US" altLang="zh-CN" sz="2000" u="sng" dirty="0">
                <a:solidFill>
                  <a:schemeClr val="bg1"/>
                </a:solidFill>
              </a:rPr>
              <a:t>23</a:t>
            </a:r>
            <a:r>
              <a:rPr lang="zh-CN" altLang="en-US" sz="2000" u="sng" dirty="0">
                <a:solidFill>
                  <a:schemeClr val="bg1"/>
                </a:solidFill>
              </a:rPr>
              <a:t>：</a:t>
            </a:r>
            <a:r>
              <a:rPr lang="en-US" altLang="zh-CN" sz="2000" u="sng" dirty="0">
                <a:solidFill>
                  <a:schemeClr val="bg1"/>
                </a:solidFill>
              </a:rPr>
              <a:t>1-6</a:t>
            </a:r>
            <a:endParaRPr lang="en-US" sz="2000" u="sng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3134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5 </a:t>
            </a: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在 我 敵 人 面 前 ， 你 為 我 擺 設 筵 席 ； 你 用 油 膏 了 我 的 頭 ， 使 我 的 福 杯 滿 溢 。</a:t>
            </a:r>
            <a:r>
              <a:rPr lang="en-US" altLang="zh-TW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 </a:t>
            </a: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 一 生 一 世 必 有 恩 惠 慈 愛 隨 著 我 ； 我 且 要 住 在 耶 和 華 的 殿 中 ， 直 到 永 遠 。</a:t>
            </a:r>
          </a:p>
        </p:txBody>
      </p:sp>
    </p:spTree>
    <p:extLst>
      <p:ext uri="{BB962C8B-B14F-4D97-AF65-F5344CB8AC3E}">
        <p14:creationId xmlns:p14="http://schemas.microsoft.com/office/powerpoint/2010/main" val="2501275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2514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vv. 1-4 – 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我們在外頭時，</a:t>
            </a:r>
            <a:r>
              <a:rPr lang="zh-CN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祂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在那兒</a:t>
            </a:r>
            <a:endParaRPr lang="en-US" altLang="zh-TW" sz="35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牧羊人的愛</a:t>
            </a:r>
            <a:endParaRPr lang="en-US" altLang="zh-TW" sz="35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___</a:t>
            </a:r>
            <a:r>
              <a:rPr lang="en-US" altLang="zh-CN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vv. 1-2 </a:t>
            </a:r>
            <a:r>
              <a:rPr lang="zh-CN" altLang="en-US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不缺乏的供給</a:t>
            </a:r>
            <a:endParaRPr lang="en-US" altLang="zh-CN" sz="3500" dirty="0">
              <a:solidFill>
                <a:schemeClr val="bg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___vv. 3-4 </a:t>
            </a:r>
            <a:r>
              <a:rPr lang="zh-CN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帶能力的指引，關係上的伴隨</a:t>
            </a:r>
            <a:endParaRPr lang="zh-TW" altLang="en-US" sz="35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ECC9EC-9B0D-6049-83C0-7E47315555D6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詩篇</a:t>
            </a:r>
            <a:r>
              <a:rPr lang="en-US" altLang="zh-CN" sz="2000" u="sng" dirty="0">
                <a:solidFill>
                  <a:schemeClr val="bg1"/>
                </a:solidFill>
              </a:rPr>
              <a:t>23</a:t>
            </a:r>
            <a:endParaRPr lang="en-US" sz="2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980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BBAD29-CD49-9C4E-05DC-86C96100B747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箴</a:t>
            </a:r>
            <a:r>
              <a:rPr lang="en-US" altLang="zh-CN" sz="2000" u="sng" dirty="0">
                <a:solidFill>
                  <a:schemeClr val="bg1"/>
                </a:solidFill>
              </a:rPr>
              <a:t>3</a:t>
            </a:r>
            <a:r>
              <a:rPr lang="zh-CN" altLang="en-US" sz="2000" u="sng" dirty="0">
                <a:solidFill>
                  <a:schemeClr val="bg1"/>
                </a:solidFill>
              </a:rPr>
              <a:t>：</a:t>
            </a:r>
            <a:r>
              <a:rPr lang="en-US" altLang="zh-CN" sz="2000" u="sng" dirty="0">
                <a:solidFill>
                  <a:schemeClr val="bg1"/>
                </a:solidFill>
              </a:rPr>
              <a:t>11-12</a:t>
            </a:r>
            <a:r>
              <a:rPr lang="zh-CN" altLang="en-US" sz="2000" u="sng" dirty="0">
                <a:solidFill>
                  <a:schemeClr val="bg1"/>
                </a:solidFill>
              </a:rPr>
              <a:t>；希</a:t>
            </a:r>
            <a:r>
              <a:rPr lang="en-US" altLang="zh-CN" sz="2000" u="sng" dirty="0">
                <a:solidFill>
                  <a:schemeClr val="bg1"/>
                </a:solidFill>
              </a:rPr>
              <a:t>12</a:t>
            </a:r>
            <a:r>
              <a:rPr lang="zh-CN" altLang="en-US" sz="2000" u="sng" dirty="0">
                <a:solidFill>
                  <a:schemeClr val="bg1"/>
                </a:solidFill>
              </a:rPr>
              <a:t>：</a:t>
            </a:r>
            <a:r>
              <a:rPr lang="en-US" altLang="zh-CN" sz="2000" u="sng" dirty="0">
                <a:solidFill>
                  <a:schemeClr val="bg1"/>
                </a:solidFill>
              </a:rPr>
              <a:t>5-6</a:t>
            </a:r>
            <a:endParaRPr lang="en-US" sz="2000" u="sng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2514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35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 兒 ， 你 不 可 輕 看 耶 和 華 的 管 教 ， 也 不 可 厭 煩 他 的 責 備 ；因 為 耶 和 華 所 愛 的 ， 他 必 責 備 ， 正 如 父 親 責 備 所 喜 愛 的 兒 子 。</a:t>
            </a:r>
          </a:p>
        </p:txBody>
      </p:sp>
    </p:spTree>
    <p:extLst>
      <p:ext uri="{BB962C8B-B14F-4D97-AF65-F5344CB8AC3E}">
        <p14:creationId xmlns:p14="http://schemas.microsoft.com/office/powerpoint/2010/main" val="2224495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1445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我們如何看待及對待我們的牧羊人？我們的“羊”樣如何呢？</a:t>
            </a:r>
            <a:endParaRPr lang="en-US" altLang="zh-TW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6C61DE-58F6-8C05-3F2C-B12084EF1EB3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詩篇</a:t>
            </a:r>
            <a:r>
              <a:rPr lang="en-US" altLang="zh-CN" sz="2000" u="sng" dirty="0">
                <a:solidFill>
                  <a:schemeClr val="bg1"/>
                </a:solidFill>
              </a:rPr>
              <a:t>23</a:t>
            </a:r>
            <a:r>
              <a:rPr lang="zh-CN" altLang="en-US" sz="2000" u="sng" dirty="0">
                <a:solidFill>
                  <a:schemeClr val="bg1"/>
                </a:solidFill>
              </a:rPr>
              <a:t>：可實踐的見證</a:t>
            </a:r>
            <a:endParaRPr lang="en-US" sz="2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095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02A5EE-9282-0829-A028-59947600871B}"/>
              </a:ext>
            </a:extLst>
          </p:cNvPr>
          <p:cNvSpPr txBox="1"/>
          <p:nvPr/>
        </p:nvSpPr>
        <p:spPr>
          <a:xfrm>
            <a:off x="523373" y="1843950"/>
            <a:ext cx="8019047" cy="1895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vv. 5-6 – 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我們在裡頭時，</a:t>
            </a:r>
            <a:r>
              <a:rPr lang="zh-CN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祂</a:t>
            </a:r>
            <a:r>
              <a:rPr lang="zh-TW" altLang="en-US" sz="35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在這兒</a:t>
            </a:r>
            <a:endParaRPr lang="en-US" altLang="zh-TW" sz="35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家主的愛</a:t>
            </a:r>
            <a:endParaRPr lang="en-US" altLang="zh-TW" sz="35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___</a:t>
            </a:r>
            <a:r>
              <a:rPr lang="en-US" altLang="zh-CN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vv. 5-6 </a:t>
            </a:r>
            <a:r>
              <a:rPr lang="zh-CN" altLang="en-US" sz="35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真誠的榮譽和維繫</a:t>
            </a:r>
            <a:endParaRPr lang="zh-TW" altLang="en-US" sz="35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ECC9EC-9B0D-6049-83C0-7E47315555D6}"/>
              </a:ext>
            </a:extLst>
          </p:cNvPr>
          <p:cNvSpPr txBox="1"/>
          <p:nvPr/>
        </p:nvSpPr>
        <p:spPr>
          <a:xfrm>
            <a:off x="523374" y="1018056"/>
            <a:ext cx="8019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u="sng" dirty="0">
                <a:solidFill>
                  <a:schemeClr val="bg1"/>
                </a:solidFill>
              </a:rPr>
              <a:t>詩篇</a:t>
            </a:r>
            <a:r>
              <a:rPr lang="en-US" altLang="zh-CN" sz="2000" u="sng" dirty="0">
                <a:solidFill>
                  <a:schemeClr val="bg1"/>
                </a:solidFill>
              </a:rPr>
              <a:t>23</a:t>
            </a:r>
            <a:endParaRPr lang="en-US" sz="2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15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59</TotalTime>
  <Words>634</Words>
  <Application>Microsoft Office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 oo</dc:creator>
  <cp:lastModifiedBy>cm oo</cp:lastModifiedBy>
  <cp:revision>6</cp:revision>
  <dcterms:created xsi:type="dcterms:W3CDTF">2024-05-05T08:10:41Z</dcterms:created>
  <dcterms:modified xsi:type="dcterms:W3CDTF">2024-05-19T15:27:08Z</dcterms:modified>
</cp:coreProperties>
</file>